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11"/>
  </p:notesMasterIdLst>
  <p:handoutMasterIdLst>
    <p:handoutMasterId r:id="rId12"/>
  </p:handoutMasterIdLst>
  <p:sldIdLst>
    <p:sldId id="493" r:id="rId9"/>
    <p:sldId id="495" r:id="rId10"/>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748" autoAdjust="0"/>
  </p:normalViewPr>
  <p:slideViewPr>
    <p:cSldViewPr snapToGrid="0">
      <p:cViewPr varScale="1">
        <p:scale>
          <a:sx n="128" d="100"/>
          <a:sy n="128" d="100"/>
        </p:scale>
        <p:origin x="320"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17.04.23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17.04.23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Atelier 1</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Qu'est-ce que je souhaite changer dans mon leadership ? Pourquoi ?</a:t>
            </a:r>
            <a:endParaRPr lang="de-DE" dirty="0"/>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a:t>
            </a:r>
            <a:r>
              <a:rPr lang="fr-FR"/>
              <a:t>développement ?</a:t>
            </a:r>
          </a:p>
          <a:p>
            <a:pPr algn="ctr"/>
            <a:endParaRPr lang="de-DE"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endParaRPr lang="de-DE" dirty="0"/>
          </a:p>
          <a:p>
            <a:pPr algn="ctr"/>
            <a:endParaRPr lang="de-DE"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se passe-t-il si le changement ne se produit pas ?</a:t>
            </a:r>
          </a:p>
          <a:p>
            <a:pPr algn="ctr"/>
            <a:endParaRPr lang="de-DE" dirty="0"/>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Formation des </a:t>
            </a:r>
            <a:r>
              <a:rPr lang="de-DE" dirty="0" err="1"/>
              <a:t>binômes</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graphicFrame>
        <p:nvGraphicFramePr>
          <p:cNvPr id="7" name="Tabelle 9">
            <a:extLst>
              <a:ext uri="{FF2B5EF4-FFF2-40B4-BE49-F238E27FC236}">
                <a16:creationId xmlns:a16="http://schemas.microsoft.com/office/drawing/2014/main" id="{A1846CFC-39C9-E834-A5AC-901F37B059D3}"/>
              </a:ext>
            </a:extLst>
          </p:cNvPr>
          <p:cNvGraphicFramePr>
            <a:graphicFrameLocks noGrp="1"/>
          </p:cNvGraphicFramePr>
          <p:nvPr>
            <p:extLst>
              <p:ext uri="{D42A27DB-BD31-4B8C-83A1-F6EECF244321}">
                <p14:modId xmlns:p14="http://schemas.microsoft.com/office/powerpoint/2010/main" val="2447871993"/>
              </p:ext>
            </p:extLst>
          </p:nvPr>
        </p:nvGraphicFramePr>
        <p:xfrm>
          <a:off x="1789403" y="2012681"/>
          <a:ext cx="4238172" cy="3332480"/>
        </p:xfrm>
        <a:graphic>
          <a:graphicData uri="http://schemas.openxmlformats.org/drawingml/2006/table">
            <a:tbl>
              <a:tblPr firstRow="1" bandRow="1">
                <a:tableStyleId>{5C22544A-7EE6-4342-B048-85BDC9FD1C3A}</a:tableStyleId>
              </a:tblPr>
              <a:tblGrid>
                <a:gridCol w="2119086">
                  <a:extLst>
                    <a:ext uri="{9D8B030D-6E8A-4147-A177-3AD203B41FA5}">
                      <a16:colId xmlns:a16="http://schemas.microsoft.com/office/drawing/2014/main" val="1782784779"/>
                    </a:ext>
                  </a:extLst>
                </a:gridCol>
                <a:gridCol w="2119086">
                  <a:extLst>
                    <a:ext uri="{9D8B030D-6E8A-4147-A177-3AD203B41FA5}">
                      <a16:colId xmlns:a16="http://schemas.microsoft.com/office/drawing/2014/main" val="3016760809"/>
                    </a:ext>
                  </a:extLst>
                </a:gridCol>
              </a:tblGrid>
              <a:tr h="0">
                <a:tc gridSpan="2">
                  <a:txBody>
                    <a:bodyPr/>
                    <a:lstStyle/>
                    <a:p>
                      <a:pPr algn="ctr"/>
                      <a:r>
                        <a:rPr lang="de-DE" dirty="0" err="1"/>
                        <a:t>Binômes</a:t>
                      </a:r>
                      <a:endParaRPr lang="de-CH" dirty="0"/>
                    </a:p>
                  </a:txBody>
                  <a:tcPr/>
                </a:tc>
                <a:tc hMerge="1">
                  <a:txBody>
                    <a:bodyPr/>
                    <a:lstStyle/>
                    <a:p>
                      <a:endParaRPr lang="de-CH" dirty="0"/>
                    </a:p>
                  </a:txBody>
                  <a:tcPr/>
                </a:tc>
                <a:extLst>
                  <a:ext uri="{0D108BD9-81ED-4DB2-BD59-A6C34878D82A}">
                    <a16:rowId xmlns:a16="http://schemas.microsoft.com/office/drawing/2014/main" val="823521107"/>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88789221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14295828"/>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57238176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14065266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28681266"/>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134577681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309490453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2868213975"/>
                  </a:ext>
                </a:extLst>
              </a:tr>
            </a:tbl>
          </a:graphicData>
        </a:graphic>
      </p:graphicFrame>
      <p:graphicFrame>
        <p:nvGraphicFramePr>
          <p:cNvPr id="10" name="Tabelle 9">
            <a:extLst>
              <a:ext uri="{FF2B5EF4-FFF2-40B4-BE49-F238E27FC236}">
                <a16:creationId xmlns:a16="http://schemas.microsoft.com/office/drawing/2014/main" id="{B462AC2B-11A6-540B-5D82-D906A0E58B3F}"/>
              </a:ext>
            </a:extLst>
          </p:cNvPr>
          <p:cNvGraphicFramePr>
            <a:graphicFrameLocks noGrp="1"/>
          </p:cNvGraphicFramePr>
          <p:nvPr>
            <p:extLst>
              <p:ext uri="{D42A27DB-BD31-4B8C-83A1-F6EECF244321}">
                <p14:modId xmlns:p14="http://schemas.microsoft.com/office/powerpoint/2010/main" val="1245242673"/>
              </p:ext>
            </p:extLst>
          </p:nvPr>
        </p:nvGraphicFramePr>
        <p:xfrm>
          <a:off x="6280537" y="2012681"/>
          <a:ext cx="4238172" cy="3332480"/>
        </p:xfrm>
        <a:graphic>
          <a:graphicData uri="http://schemas.openxmlformats.org/drawingml/2006/table">
            <a:tbl>
              <a:tblPr firstRow="1" bandRow="1">
                <a:tableStyleId>{5C22544A-7EE6-4342-B048-85BDC9FD1C3A}</a:tableStyleId>
              </a:tblPr>
              <a:tblGrid>
                <a:gridCol w="2119086">
                  <a:extLst>
                    <a:ext uri="{9D8B030D-6E8A-4147-A177-3AD203B41FA5}">
                      <a16:colId xmlns:a16="http://schemas.microsoft.com/office/drawing/2014/main" val="1782784779"/>
                    </a:ext>
                  </a:extLst>
                </a:gridCol>
                <a:gridCol w="2119086">
                  <a:extLst>
                    <a:ext uri="{9D8B030D-6E8A-4147-A177-3AD203B41FA5}">
                      <a16:colId xmlns:a16="http://schemas.microsoft.com/office/drawing/2014/main" val="3016760809"/>
                    </a:ext>
                  </a:extLst>
                </a:gridCol>
              </a:tblGrid>
              <a:tr h="0">
                <a:tc gridSpan="2">
                  <a:txBody>
                    <a:bodyPr/>
                    <a:lstStyle/>
                    <a:p>
                      <a:pPr algn="ctr"/>
                      <a:r>
                        <a:rPr lang="de-DE" dirty="0" err="1"/>
                        <a:t>Binômes</a:t>
                      </a:r>
                      <a:endParaRPr lang="de-CH" dirty="0"/>
                    </a:p>
                  </a:txBody>
                  <a:tcPr/>
                </a:tc>
                <a:tc hMerge="1">
                  <a:txBody>
                    <a:bodyPr/>
                    <a:lstStyle/>
                    <a:p>
                      <a:endParaRPr lang="de-CH" dirty="0"/>
                    </a:p>
                  </a:txBody>
                  <a:tcPr/>
                </a:tc>
                <a:extLst>
                  <a:ext uri="{0D108BD9-81ED-4DB2-BD59-A6C34878D82A}">
                    <a16:rowId xmlns:a16="http://schemas.microsoft.com/office/drawing/2014/main" val="823521107"/>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88789221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14295828"/>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57238176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14065266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28681266"/>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134577681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309490453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2868213975"/>
                  </a:ext>
                </a:extLst>
              </a:tr>
            </a:tbl>
          </a:graphicData>
        </a:graphic>
      </p:graphicFrame>
    </p:spTree>
    <p:extLst>
      <p:ext uri="{BB962C8B-B14F-4D97-AF65-F5344CB8AC3E}">
        <p14:creationId xmlns:p14="http://schemas.microsoft.com/office/powerpoint/2010/main" val="208916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1A898BA65497346B48A16BCC20331E7" ma:contentTypeVersion="4" ma:contentTypeDescription="Ein neues Dokument erstellen." ma:contentTypeScope="" ma:versionID="b484e82db127a56387bd793bb7146ecd">
  <xsd:schema xmlns:xsd="http://www.w3.org/2001/XMLSchema" xmlns:xs="http://www.w3.org/2001/XMLSchema" xmlns:p="http://schemas.microsoft.com/office/2006/metadata/properties" xmlns:ns2="999de3f0-1271-48e7-9d62-baef8a9b8292" xmlns:ns3="52259be0-59df-47cd-8502-0ff614793637" targetNamespace="http://schemas.microsoft.com/office/2006/metadata/properties" ma:root="true" ma:fieldsID="9cc2042d21b22f3f7ece3f60622c56f3" ns2:_="" ns3:_="">
    <xsd:import namespace="999de3f0-1271-48e7-9d62-baef8a9b8292"/>
    <xsd:import namespace="52259be0-59df-47cd-8502-0ff6147936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e3f0-1271-48e7-9d62-baef8a9b8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259be0-59df-47cd-8502-0ff61479363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5792354C-4362-49B9-9CCD-BE3580E7A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de3f0-1271-48e7-9d62-baef8a9b8292"/>
    <ds:schemaRef ds:uri="52259be0-59df-47cd-8502-0ff614793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91</Words>
  <Application>Microsoft Macintosh PowerPoint</Application>
  <PresentationFormat>Widescreen</PresentationFormat>
  <Paragraphs>33</Paragraphs>
  <Slides>2</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vt:i4>
      </vt:variant>
    </vt:vector>
  </HeadingPairs>
  <TitlesOfParts>
    <vt:vector size="9" baseType="lpstr">
      <vt:lpstr>Arial</vt:lpstr>
      <vt:lpstr>Calibri</vt:lpstr>
      <vt:lpstr>Beginning &amp; End</vt:lpstr>
      <vt:lpstr>Chapters</vt:lpstr>
      <vt:lpstr>Agenda</vt:lpstr>
      <vt:lpstr>Safety First</vt:lpstr>
      <vt:lpstr>Content</vt:lpstr>
      <vt:lpstr>Mon plan de développement individuel</vt:lpstr>
      <vt:lpstr>Mon plan de développement individuel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David Fally</cp:lastModifiedBy>
  <cp:revision>23</cp:revision>
  <cp:lastPrinted>2021-11-17T11:33:30Z</cp:lastPrinted>
  <dcterms:created xsi:type="dcterms:W3CDTF">2022-02-08T17:20:07Z</dcterms:created>
  <dcterms:modified xsi:type="dcterms:W3CDTF">2023-04-17T14:44:55Z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0x010100E1A898BA65497346B48A16BCC20331E7</vt:lpwstr>
  </property>
</Properties>
</file>