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54" r:id="rId5"/>
    <p:sldMasterId id="2147483659" r:id="rId6"/>
    <p:sldMasterId id="2147483756" r:id="rId7"/>
    <p:sldMasterId id="2147483715" r:id="rId8"/>
  </p:sldMasterIdLst>
  <p:notesMasterIdLst>
    <p:notesMasterId r:id="rId10"/>
  </p:notesMasterIdLst>
  <p:handoutMasterIdLst>
    <p:handoutMasterId r:id="rId11"/>
  </p:handoutMasterIdLst>
  <p:sldIdLst>
    <p:sldId id="493" r:id="rId9"/>
  </p:sldIdLst>
  <p:sldSz cx="12192000" cy="6858000"/>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B7EB"/>
    <a:srgbClr val="00FFFF"/>
    <a:srgbClr val="BFBFBF"/>
    <a:srgbClr val="009DE8"/>
    <a:srgbClr val="F2F2F2"/>
    <a:srgbClr val="D6C4A2"/>
    <a:srgbClr val="FFFFFF"/>
    <a:srgbClr val="F6F6F7"/>
    <a:srgbClr val="5351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E24E1-67C9-0D6B-FB37-99D54ACF63A4}" v="2" dt="2023-04-11T14:48:36.378"/>
  </p1510:revLst>
</p1510:revInfo>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748" autoAdjust="0"/>
  </p:normalViewPr>
  <p:slideViewPr>
    <p:cSldViewPr snapToGrid="0">
      <p:cViewPr varScale="1">
        <p:scale>
          <a:sx n="128" d="100"/>
          <a:sy n="128" d="100"/>
        </p:scale>
        <p:origin x="320"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Kuncic" userId="S::eva@appello.at::fd52bace-9df0-45b1-882b-b4b34d796b8d" providerId="AD" clId="Web-{1BEE24E1-67C9-0D6B-FB37-99D54ACF63A4}"/>
    <pc:docChg chg="modSld">
      <pc:chgData name="Eva Kuncic" userId="S::eva@appello.at::fd52bace-9df0-45b1-882b-b4b34d796b8d" providerId="AD" clId="Web-{1BEE24E1-67C9-0D6B-FB37-99D54ACF63A4}" dt="2023-04-11T14:48:36.378" v="1"/>
      <pc:docMkLst>
        <pc:docMk/>
      </pc:docMkLst>
      <pc:sldChg chg="modSp">
        <pc:chgData name="Eva Kuncic" userId="S::eva@appello.at::fd52bace-9df0-45b1-882b-b4b34d796b8d" providerId="AD" clId="Web-{1BEE24E1-67C9-0D6B-FB37-99D54ACF63A4}" dt="2023-04-11T14:48:36.378" v="1"/>
        <pc:sldMkLst>
          <pc:docMk/>
          <pc:sldMk cId="2595993766" sldId="497"/>
        </pc:sldMkLst>
        <pc:graphicFrameChg chg="mod modGraphic">
          <ac:chgData name="Eva Kuncic" userId="S::eva@appello.at::fd52bace-9df0-45b1-882b-b4b34d796b8d" providerId="AD" clId="Web-{1BEE24E1-67C9-0D6B-FB37-99D54ACF63A4}" dt="2023-04-11T14:48:36.378" v="1"/>
          <ac:graphicFrameMkLst>
            <pc:docMk/>
            <pc:sldMk cId="2595993766" sldId="497"/>
            <ac:graphicFrameMk id="6" creationId="{D57EEB6A-3850-5E6A-57E8-D4D19E59CFC5}"/>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72F293C-E752-42E3-96FD-4A71E8CD8931}"/>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89519F2F-B5E8-4B27-9696-34EF756DFC3E}"/>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5EF2E466-37A6-4962-AA0E-ED4B22B66798}" type="datetimeFigureOut">
              <a:rPr lang="de-CH" smtClean="0"/>
              <a:t>17.04.23</a:t>
            </a:fld>
            <a:endParaRPr lang="de-CH"/>
          </a:p>
        </p:txBody>
      </p:sp>
      <p:sp>
        <p:nvSpPr>
          <p:cNvPr id="4" name="Fußzeilenplatzhalter 3">
            <a:extLst>
              <a:ext uri="{FF2B5EF4-FFF2-40B4-BE49-F238E27FC236}">
                <a16:creationId xmlns:a16="http://schemas.microsoft.com/office/drawing/2014/main" id="{14D91F19-C183-45D0-BB58-8864520E0D9B}"/>
              </a:ext>
            </a:extLst>
          </p:cNvPr>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871A9A64-E399-4453-9049-5E2C9FBB772F}"/>
              </a:ext>
            </a:extLst>
          </p:cNvPr>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5539D9CD-CBB8-474F-89AC-BB8A98A9809D}" type="slidenum">
              <a:rPr lang="de-CH" smtClean="0"/>
              <a:t>‹#›</a:t>
            </a:fld>
            <a:endParaRPr lang="de-CH"/>
          </a:p>
        </p:txBody>
      </p:sp>
    </p:spTree>
    <p:extLst>
      <p:ext uri="{BB962C8B-B14F-4D97-AF65-F5344CB8AC3E}">
        <p14:creationId xmlns:p14="http://schemas.microsoft.com/office/powerpoint/2010/main" val="2457459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D2A32C6-C07E-4A55-9339-8FAC646F78FE}" type="datetimeFigureOut">
              <a:rPr lang="de-CH" smtClean="0"/>
              <a:t>17.04.23</a:t>
            </a:fld>
            <a:endParaRPr lang="de-CH"/>
          </a:p>
        </p:txBody>
      </p:sp>
      <p:sp>
        <p:nvSpPr>
          <p:cNvPr id="4" name="Folienbildplatzhalt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34B4F118-B828-4D52-8136-7D65863FD517}" type="slidenum">
              <a:rPr lang="de-CH" smtClean="0"/>
              <a:t>‹#›</a:t>
            </a:fld>
            <a:endParaRPr lang="de-CH"/>
          </a:p>
        </p:txBody>
      </p:sp>
    </p:spTree>
    <p:extLst>
      <p:ext uri="{BB962C8B-B14F-4D97-AF65-F5344CB8AC3E}">
        <p14:creationId xmlns:p14="http://schemas.microsoft.com/office/powerpoint/2010/main" val="329230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pic>
        <p:nvPicPr>
          <p:cNvPr id="5" name="Grafik 4" descr="Ein Bild, das Essen, Teller, Gemüse, Gericht enthält.&#10;&#10;Automatisch generierte Beschreibung">
            <a:extLst>
              <a:ext uri="{FF2B5EF4-FFF2-40B4-BE49-F238E27FC236}">
                <a16:creationId xmlns:a16="http://schemas.microsoft.com/office/drawing/2014/main" id="{A2A338F0-1742-47FE-B83B-5608EDA71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platzhalter 10">
            <a:extLst>
              <a:ext uri="{FF2B5EF4-FFF2-40B4-BE49-F238E27FC236}">
                <a16:creationId xmlns:a16="http://schemas.microsoft.com/office/drawing/2014/main" id="{1012E3DA-2EBD-4A5C-878A-898737AF4CBA}"/>
              </a:ext>
            </a:extLst>
          </p:cNvPr>
          <p:cNvSpPr>
            <a:spLocks noGrp="1"/>
          </p:cNvSpPr>
          <p:nvPr>
            <p:ph type="body" sz="quarter" idx="12" hasCustomPrompt="1"/>
          </p:nvPr>
        </p:nvSpPr>
        <p:spPr>
          <a:xfrm>
            <a:off x="3560716" y="4269111"/>
            <a:ext cx="5070568" cy="365125"/>
          </a:xfrm>
          <a:prstGeom prst="rect">
            <a:avLst/>
          </a:prstGeom>
        </p:spPr>
        <p:txBody>
          <a:bodyPr/>
          <a:lstStyle>
            <a:lvl1pPr marL="0" indent="0" algn="ctr">
              <a:buNone/>
              <a:defRPr sz="2000">
                <a:solidFill>
                  <a:schemeClr val="accent3"/>
                </a:solidFill>
              </a:defRPr>
            </a:lvl1pPr>
          </a:lstStyle>
          <a:p>
            <a:pPr lvl="0"/>
            <a:r>
              <a:rPr lang="de-DE" dirty="0"/>
              <a:t>Name</a:t>
            </a:r>
            <a:endParaRPr lang="de-CH" dirty="0"/>
          </a:p>
        </p:txBody>
      </p:sp>
      <p:sp>
        <p:nvSpPr>
          <p:cNvPr id="12" name="Textplatzhalter 10">
            <a:extLst>
              <a:ext uri="{FF2B5EF4-FFF2-40B4-BE49-F238E27FC236}">
                <a16:creationId xmlns:a16="http://schemas.microsoft.com/office/drawing/2014/main" id="{39030748-4598-49DF-BDD6-98F790DE0239}"/>
              </a:ext>
            </a:extLst>
          </p:cNvPr>
          <p:cNvSpPr>
            <a:spLocks noGrp="1"/>
          </p:cNvSpPr>
          <p:nvPr>
            <p:ph type="body" sz="quarter" idx="13" hasCustomPrompt="1"/>
          </p:nvPr>
        </p:nvSpPr>
        <p:spPr>
          <a:xfrm>
            <a:off x="3560716" y="4654150"/>
            <a:ext cx="5070568" cy="291695"/>
          </a:xfrm>
          <a:prstGeom prst="rect">
            <a:avLst/>
          </a:prstGeom>
        </p:spPr>
        <p:txBody>
          <a:bodyPr/>
          <a:lstStyle>
            <a:lvl1pPr marL="0" indent="0" algn="ctr">
              <a:buNone/>
              <a:defRPr sz="1400">
                <a:solidFill>
                  <a:schemeClr val="accent3"/>
                </a:solidFill>
              </a:defRPr>
            </a:lvl1pPr>
          </a:lstStyle>
          <a:p>
            <a:pPr lvl="0"/>
            <a:r>
              <a:rPr lang="de-DE" dirty="0"/>
              <a:t>Abteilung</a:t>
            </a:r>
            <a:endParaRPr lang="de-CH" dirty="0"/>
          </a:p>
        </p:txBody>
      </p:sp>
      <p:sp>
        <p:nvSpPr>
          <p:cNvPr id="13" name="Titel 12">
            <a:extLst>
              <a:ext uri="{FF2B5EF4-FFF2-40B4-BE49-F238E27FC236}">
                <a16:creationId xmlns:a16="http://schemas.microsoft.com/office/drawing/2014/main" id="{1C7DB94D-B203-4E79-80C2-C8D6556F8A54}"/>
              </a:ext>
            </a:extLst>
          </p:cNvPr>
          <p:cNvSpPr>
            <a:spLocks noGrp="1"/>
          </p:cNvSpPr>
          <p:nvPr>
            <p:ph type="title"/>
          </p:nvPr>
        </p:nvSpPr>
        <p:spPr>
          <a:xfrm>
            <a:off x="3555718" y="2612783"/>
            <a:ext cx="5080565" cy="1325563"/>
          </a:xfrm>
        </p:spPr>
        <p:txBody>
          <a:bodyPr/>
          <a:lstStyle/>
          <a:p>
            <a:r>
              <a:rPr lang="de-DE"/>
              <a:t>Mastertitelformat bearbeiten</a:t>
            </a:r>
            <a:endParaRPr lang="de-CH"/>
          </a:p>
        </p:txBody>
      </p:sp>
      <p:sp>
        <p:nvSpPr>
          <p:cNvPr id="6" name="object 16">
            <a:extLst>
              <a:ext uri="{FF2B5EF4-FFF2-40B4-BE49-F238E27FC236}">
                <a16:creationId xmlns:a16="http://schemas.microsoft.com/office/drawing/2014/main" id="{51DF72CD-3061-490A-A420-57EF28B78C4C}"/>
              </a:ext>
            </a:extLst>
          </p:cNvPr>
          <p:cNvSpPr txBox="1"/>
          <p:nvPr userDrawn="1"/>
        </p:nvSpPr>
        <p:spPr>
          <a:xfrm>
            <a:off x="4169191" y="582947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extfeld 6">
            <a:extLst>
              <a:ext uri="{FF2B5EF4-FFF2-40B4-BE49-F238E27FC236}">
                <a16:creationId xmlns:a16="http://schemas.microsoft.com/office/drawing/2014/main" id="{1DB3D394-9F93-4023-8EB5-0C0115FBE4AA}"/>
              </a:ext>
            </a:extLst>
          </p:cNvPr>
          <p:cNvSpPr txBox="1"/>
          <p:nvPr userDrawn="1"/>
        </p:nvSpPr>
        <p:spPr>
          <a:xfrm>
            <a:off x="4731713" y="5570012"/>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 name="Textplatzhalter 2">
            <a:extLst>
              <a:ext uri="{FF2B5EF4-FFF2-40B4-BE49-F238E27FC236}">
                <a16:creationId xmlns:a16="http://schemas.microsoft.com/office/drawing/2014/main" id="{B40AFCD2-E326-4525-9887-7D03D7AFD00D}"/>
              </a:ext>
            </a:extLst>
          </p:cNvPr>
          <p:cNvSpPr>
            <a:spLocks noGrp="1"/>
          </p:cNvSpPr>
          <p:nvPr>
            <p:ph type="body" sz="quarter" idx="14" hasCustomPrompt="1"/>
          </p:nvPr>
        </p:nvSpPr>
        <p:spPr>
          <a:xfrm>
            <a:off x="3680259" y="5081588"/>
            <a:ext cx="4950980" cy="292100"/>
          </a:xfrm>
          <a:prstGeom prst="rect">
            <a:avLst/>
          </a:prstGeom>
        </p:spPr>
        <p:txBody>
          <a:bodyPr/>
          <a:lstStyle>
            <a:lvl1pPr marL="0" indent="0" algn="ctr">
              <a:buNone/>
              <a:defRPr sz="1100">
                <a:solidFill>
                  <a:schemeClr val="accent3"/>
                </a:solidFill>
              </a:defRPr>
            </a:lvl1pPr>
          </a:lstStyle>
          <a:p>
            <a:pPr lvl="0"/>
            <a:r>
              <a:rPr lang="de-DE" dirty="0"/>
              <a:t>Datum</a:t>
            </a:r>
          </a:p>
        </p:txBody>
      </p:sp>
      <p:pic>
        <p:nvPicPr>
          <p:cNvPr id="15" name="Imagem 4">
            <a:extLst>
              <a:ext uri="{FF2B5EF4-FFF2-40B4-BE49-F238E27FC236}">
                <a16:creationId xmlns:a16="http://schemas.microsoft.com/office/drawing/2014/main" id="{E9DA46A3-4015-4596-9644-6AFA8E4CAA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6" name="Flussdiagramm: Verzögerung 15">
            <a:extLst>
              <a:ext uri="{FF2B5EF4-FFF2-40B4-BE49-F238E27FC236}">
                <a16:creationId xmlns:a16="http://schemas.microsoft.com/office/drawing/2014/main" id="{D44CAE06-3144-4E50-BB51-A0C2611353CC}"/>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8" name="Imagem 14">
            <a:extLst>
              <a:ext uri="{FF2B5EF4-FFF2-40B4-BE49-F238E27FC236}">
                <a16:creationId xmlns:a16="http://schemas.microsoft.com/office/drawing/2014/main" id="{4048EE4A-7DEE-4D4E-9D1E-31EEEAF1E9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380897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Diversity">
    <p:spTree>
      <p:nvGrpSpPr>
        <p:cNvPr id="1" name=""/>
        <p:cNvGrpSpPr/>
        <p:nvPr/>
      </p:nvGrpSpPr>
      <p:grpSpPr>
        <a:xfrm>
          <a:off x="0" y="0"/>
          <a:ext cx="0" cy="0"/>
          <a:chOff x="0" y="0"/>
          <a:chExt cx="0" cy="0"/>
        </a:xfrm>
      </p:grpSpPr>
      <p:pic>
        <p:nvPicPr>
          <p:cNvPr id="4" name="Grafik 3" descr="Ein Bild, das Text, Person, Gruppe, darstellend enthält.&#10;&#10;Automatisch generierte Beschreibung">
            <a:extLst>
              <a:ext uri="{FF2B5EF4-FFF2-40B4-BE49-F238E27FC236}">
                <a16:creationId xmlns:a16="http://schemas.microsoft.com/office/drawing/2014/main" id="{59957CEE-8AB3-4E8F-B1B8-E11ACDD10E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4" name="Rechteck: obere Ecken abgerundet 23">
            <a:extLst>
              <a:ext uri="{FF2B5EF4-FFF2-40B4-BE49-F238E27FC236}">
                <a16:creationId xmlns:a16="http://schemas.microsoft.com/office/drawing/2014/main" id="{D79AEAC3-7F18-47D4-83BA-C7DC532686EC}"/>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BD5616F5-6AB1-4924-9031-49930F270F1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258DFA72-44CF-4025-B382-3B9939B1C58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29018107-1972-48F4-A348-90BE77C1EA4B}"/>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179AB92E-6551-47F7-A996-D54190DBAE8B}"/>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EDF45BB3-BF9C-45BC-A886-69B678685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059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ovat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8172F43-2345-4C58-8637-BA18F583F7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2"/>
          </a:xfrm>
          <a:prstGeom prst="rect">
            <a:avLst/>
          </a:prstGeom>
        </p:spPr>
      </p:pic>
      <p:sp>
        <p:nvSpPr>
          <p:cNvPr id="30" name="Rechteck: obere Ecken abgerundet 29">
            <a:extLst>
              <a:ext uri="{FF2B5EF4-FFF2-40B4-BE49-F238E27FC236}">
                <a16:creationId xmlns:a16="http://schemas.microsoft.com/office/drawing/2014/main" id="{339486AF-2B1A-4DA5-B6A1-3608D574B94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293C5A22-8AD0-4B36-B874-9776C1F17B3B}"/>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14528798-4EA2-48AF-9B9A-57E0A833805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EB1DC2F6-34B8-40F4-A416-C0AFB8090420}"/>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5A61B546-B982-4C80-89D1-B06F58102C3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4" name="Grafik 3" descr="Ein Bild, das Tasse, Kaffee, Tisch, drinnen enthält.&#10;&#10;Automatisch generierte Beschreibung">
            <a:extLst>
              <a:ext uri="{FF2B5EF4-FFF2-40B4-BE49-F238E27FC236}">
                <a16:creationId xmlns:a16="http://schemas.microsoft.com/office/drawing/2014/main" id="{D5BFDC7A-F2F4-43C5-ACAA-F383650F107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464050" y="3056470"/>
            <a:ext cx="2728575" cy="3328791"/>
          </a:xfrm>
          <a:prstGeom prst="rect">
            <a:avLst/>
          </a:prstGeom>
          <a:effectLst>
            <a:outerShdw blurRad="50800" dist="38100" dir="8100000" algn="tr" rotWithShape="0">
              <a:prstClr val="black">
                <a:alpha val="40000"/>
              </a:prstClr>
            </a:outerShdw>
          </a:effectLst>
        </p:spPr>
      </p:pic>
      <p:pic>
        <p:nvPicPr>
          <p:cNvPr id="10" name="Imagem 14">
            <a:extLst>
              <a:ext uri="{FF2B5EF4-FFF2-40B4-BE49-F238E27FC236}">
                <a16:creationId xmlns:a16="http://schemas.microsoft.com/office/drawing/2014/main" id="{B7500AFF-736B-4A9E-BC64-87CCE18AC6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588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sulti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78EB498-DE3A-4EBA-9377-83C4B1EAF56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9" name="Rechteck: obere Ecken abgerundet 18">
            <a:extLst>
              <a:ext uri="{FF2B5EF4-FFF2-40B4-BE49-F238E27FC236}">
                <a16:creationId xmlns:a16="http://schemas.microsoft.com/office/drawing/2014/main" id="{A0F3ADEA-30A9-4EAA-8FD6-9555688BB369}"/>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0" name="Titelplatzhalter 1">
            <a:extLst>
              <a:ext uri="{FF2B5EF4-FFF2-40B4-BE49-F238E27FC236}">
                <a16:creationId xmlns:a16="http://schemas.microsoft.com/office/drawing/2014/main" id="{E91F34ED-6658-43A6-9B1A-1D22E33CB513}"/>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CB0DBFF3-5548-40F4-97CF-3C389DE1F76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A78780E1-CC81-44F4-A0DA-5F0FC92294DE}"/>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06500FFD-44DD-404D-8764-DADA8EC16F8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525EC853-9B73-4A30-9428-D887B31F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323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nces/Procurement/Reporti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385A1E2-841F-40CE-8D52-B9A8F952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4DBB8551-ACE4-44A2-8A67-59039BD4617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DA23CFB1-1FF0-4584-9107-A7E367235F8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983783DD-4383-4BF3-9861-E2FB77BACDF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E358057-4030-45FE-8719-FABF5DA1927C}"/>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7F1A3BFA-CCE9-4AB0-BA65-8A709E62DA4A}"/>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E263AA9-049D-4C72-8624-29CA7AA47E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74732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A8133AC-3157-4AE8-94E2-99F393B1D2E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CF25A6CC-7DCE-42EE-A502-05C909453BB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5901E031-4464-4071-9958-BDBDD7E4823A}"/>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582C0574-BC4E-4A92-9CF0-2B279B33823E}"/>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FF2DE66D-C67F-4EC7-8409-6A151C3015AD}"/>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9E0E6AC4-7330-438E-8B31-538C7866BB5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8716DEE-E669-4C01-828E-FB0BDF5F10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5359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3249613" y="3354395"/>
            <a:ext cx="2728912"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2511425" y="3354395"/>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3249613" y="3926889"/>
            <a:ext cx="2728912"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2511425" y="3926889"/>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3249613" y="4499383"/>
            <a:ext cx="2728912"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2511425" y="4499383"/>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3249613" y="5072803"/>
            <a:ext cx="2728912"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2511425" y="5072803"/>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3249613" y="5646223"/>
            <a:ext cx="2728912"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2511425" y="5646223"/>
            <a:ext cx="546100" cy="328612"/>
          </a:xfrm>
          <a:prstGeom prst="rect">
            <a:avLst/>
          </a:prstGeom>
        </p:spPr>
        <p:txBody>
          <a:bodyPr/>
          <a:lstStyle>
            <a:lvl1pPr>
              <a:defRPr b="0">
                <a:solidFill>
                  <a:schemeClr val="bg1">
                    <a:lumMod val="50000"/>
                  </a:schemeClr>
                </a:solidFill>
              </a:defRPr>
            </a:lvl1pPr>
          </a:lstStyle>
          <a:p>
            <a:pPr lvl="0"/>
            <a:r>
              <a:rPr lang="de-CH" dirty="0"/>
              <a:t>05</a:t>
            </a:r>
          </a:p>
        </p:txBody>
      </p:sp>
      <p:sp>
        <p:nvSpPr>
          <p:cNvPr id="40" name="Textplatzhalter 26">
            <a:extLst>
              <a:ext uri="{FF2B5EF4-FFF2-40B4-BE49-F238E27FC236}">
                <a16:creationId xmlns:a16="http://schemas.microsoft.com/office/drawing/2014/main" id="{DB5B4D68-BD14-4C6D-8067-DED6CA465D1B}"/>
              </a:ext>
            </a:extLst>
          </p:cNvPr>
          <p:cNvSpPr>
            <a:spLocks noGrp="1"/>
          </p:cNvSpPr>
          <p:nvPr>
            <p:ph type="body" sz="quarter" idx="21" hasCustomPrompt="1"/>
          </p:nvPr>
        </p:nvSpPr>
        <p:spPr>
          <a:xfrm>
            <a:off x="7169606" y="3354395"/>
            <a:ext cx="2728912" cy="330200"/>
          </a:xfrm>
          <a:prstGeom prst="rect">
            <a:avLst/>
          </a:prstGeom>
        </p:spPr>
        <p:txBody>
          <a:bodyPr/>
          <a:lstStyle>
            <a:lvl1pPr>
              <a:defRPr/>
            </a:lvl1pPr>
          </a:lstStyle>
          <a:p>
            <a:pPr lvl="0"/>
            <a:r>
              <a:rPr lang="de-DE" dirty="0"/>
              <a:t>Topic</a:t>
            </a:r>
            <a:endParaRPr lang="de-CH" dirty="0"/>
          </a:p>
        </p:txBody>
      </p:sp>
      <p:sp>
        <p:nvSpPr>
          <p:cNvPr id="41" name="Textplatzhalter 28">
            <a:extLst>
              <a:ext uri="{FF2B5EF4-FFF2-40B4-BE49-F238E27FC236}">
                <a16:creationId xmlns:a16="http://schemas.microsoft.com/office/drawing/2014/main" id="{5B7DE138-B56E-4FEC-8F27-F1BDAE4B664C}"/>
              </a:ext>
            </a:extLst>
          </p:cNvPr>
          <p:cNvSpPr>
            <a:spLocks noGrp="1"/>
          </p:cNvSpPr>
          <p:nvPr>
            <p:ph type="body" sz="quarter" idx="22" hasCustomPrompt="1"/>
          </p:nvPr>
        </p:nvSpPr>
        <p:spPr>
          <a:xfrm>
            <a:off x="6431418" y="3354395"/>
            <a:ext cx="546100" cy="328612"/>
          </a:xfrm>
          <a:prstGeom prst="rect">
            <a:avLst/>
          </a:prstGeom>
        </p:spPr>
        <p:txBody>
          <a:bodyPr/>
          <a:lstStyle>
            <a:lvl1pPr>
              <a:defRPr b="0">
                <a:solidFill>
                  <a:schemeClr val="bg1">
                    <a:lumMod val="50000"/>
                  </a:schemeClr>
                </a:solidFill>
              </a:defRPr>
            </a:lvl1pPr>
          </a:lstStyle>
          <a:p>
            <a:pPr lvl="0"/>
            <a:r>
              <a:rPr lang="de-CH" dirty="0"/>
              <a:t>06</a:t>
            </a:r>
          </a:p>
        </p:txBody>
      </p:sp>
      <p:sp>
        <p:nvSpPr>
          <p:cNvPr id="42" name="Textplatzhalter 26">
            <a:extLst>
              <a:ext uri="{FF2B5EF4-FFF2-40B4-BE49-F238E27FC236}">
                <a16:creationId xmlns:a16="http://schemas.microsoft.com/office/drawing/2014/main" id="{11B72600-268A-47F3-A0CC-30FDDF87CF27}"/>
              </a:ext>
            </a:extLst>
          </p:cNvPr>
          <p:cNvSpPr>
            <a:spLocks noGrp="1"/>
          </p:cNvSpPr>
          <p:nvPr>
            <p:ph type="body" sz="quarter" idx="23" hasCustomPrompt="1"/>
          </p:nvPr>
        </p:nvSpPr>
        <p:spPr>
          <a:xfrm>
            <a:off x="7169606" y="3926889"/>
            <a:ext cx="2728912" cy="330200"/>
          </a:xfrm>
          <a:prstGeom prst="rect">
            <a:avLst/>
          </a:prstGeom>
        </p:spPr>
        <p:txBody>
          <a:bodyPr/>
          <a:lstStyle>
            <a:lvl1pPr>
              <a:defRPr/>
            </a:lvl1pPr>
          </a:lstStyle>
          <a:p>
            <a:pPr lvl="0"/>
            <a:r>
              <a:rPr lang="de-DE" dirty="0"/>
              <a:t>Topic</a:t>
            </a:r>
            <a:endParaRPr lang="de-CH" dirty="0"/>
          </a:p>
        </p:txBody>
      </p:sp>
      <p:sp>
        <p:nvSpPr>
          <p:cNvPr id="43" name="Textplatzhalter 28">
            <a:extLst>
              <a:ext uri="{FF2B5EF4-FFF2-40B4-BE49-F238E27FC236}">
                <a16:creationId xmlns:a16="http://schemas.microsoft.com/office/drawing/2014/main" id="{5729588A-D3EE-47C0-A870-9436EFD95341}"/>
              </a:ext>
            </a:extLst>
          </p:cNvPr>
          <p:cNvSpPr>
            <a:spLocks noGrp="1"/>
          </p:cNvSpPr>
          <p:nvPr>
            <p:ph type="body" sz="quarter" idx="24" hasCustomPrompt="1"/>
          </p:nvPr>
        </p:nvSpPr>
        <p:spPr>
          <a:xfrm>
            <a:off x="6431418" y="3926889"/>
            <a:ext cx="546100" cy="328612"/>
          </a:xfrm>
          <a:prstGeom prst="rect">
            <a:avLst/>
          </a:prstGeom>
        </p:spPr>
        <p:txBody>
          <a:bodyPr/>
          <a:lstStyle>
            <a:lvl1pPr>
              <a:defRPr b="0">
                <a:solidFill>
                  <a:schemeClr val="bg1">
                    <a:lumMod val="50000"/>
                  </a:schemeClr>
                </a:solidFill>
              </a:defRPr>
            </a:lvl1pPr>
          </a:lstStyle>
          <a:p>
            <a:pPr lvl="0"/>
            <a:r>
              <a:rPr lang="de-CH" dirty="0"/>
              <a:t>07</a:t>
            </a:r>
          </a:p>
        </p:txBody>
      </p:sp>
      <p:sp>
        <p:nvSpPr>
          <p:cNvPr id="44" name="Textplatzhalter 26">
            <a:extLst>
              <a:ext uri="{FF2B5EF4-FFF2-40B4-BE49-F238E27FC236}">
                <a16:creationId xmlns:a16="http://schemas.microsoft.com/office/drawing/2014/main" id="{51A5E929-18FC-4E13-8095-6664AA8F0AEB}"/>
              </a:ext>
            </a:extLst>
          </p:cNvPr>
          <p:cNvSpPr>
            <a:spLocks noGrp="1"/>
          </p:cNvSpPr>
          <p:nvPr>
            <p:ph type="body" sz="quarter" idx="25" hasCustomPrompt="1"/>
          </p:nvPr>
        </p:nvSpPr>
        <p:spPr>
          <a:xfrm>
            <a:off x="7169606" y="4499383"/>
            <a:ext cx="2728912" cy="330200"/>
          </a:xfrm>
          <a:prstGeom prst="rect">
            <a:avLst/>
          </a:prstGeom>
        </p:spPr>
        <p:txBody>
          <a:bodyPr/>
          <a:lstStyle>
            <a:lvl1pPr>
              <a:defRPr/>
            </a:lvl1pPr>
          </a:lstStyle>
          <a:p>
            <a:pPr lvl="0"/>
            <a:r>
              <a:rPr lang="de-DE" dirty="0"/>
              <a:t>Topic</a:t>
            </a:r>
            <a:endParaRPr lang="de-CH" dirty="0"/>
          </a:p>
        </p:txBody>
      </p:sp>
      <p:sp>
        <p:nvSpPr>
          <p:cNvPr id="45" name="Textplatzhalter 28">
            <a:extLst>
              <a:ext uri="{FF2B5EF4-FFF2-40B4-BE49-F238E27FC236}">
                <a16:creationId xmlns:a16="http://schemas.microsoft.com/office/drawing/2014/main" id="{683791F1-7A14-41EA-AA96-0F37B14E9D99}"/>
              </a:ext>
            </a:extLst>
          </p:cNvPr>
          <p:cNvSpPr>
            <a:spLocks noGrp="1"/>
          </p:cNvSpPr>
          <p:nvPr>
            <p:ph type="body" sz="quarter" idx="26" hasCustomPrompt="1"/>
          </p:nvPr>
        </p:nvSpPr>
        <p:spPr>
          <a:xfrm>
            <a:off x="6431418" y="4499383"/>
            <a:ext cx="546100" cy="328612"/>
          </a:xfrm>
          <a:prstGeom prst="rect">
            <a:avLst/>
          </a:prstGeom>
        </p:spPr>
        <p:txBody>
          <a:bodyPr/>
          <a:lstStyle>
            <a:lvl1pPr>
              <a:defRPr b="0">
                <a:solidFill>
                  <a:schemeClr val="bg1">
                    <a:lumMod val="50000"/>
                  </a:schemeClr>
                </a:solidFill>
              </a:defRPr>
            </a:lvl1pPr>
          </a:lstStyle>
          <a:p>
            <a:pPr lvl="0"/>
            <a:r>
              <a:rPr lang="de-CH" dirty="0"/>
              <a:t>08</a:t>
            </a:r>
          </a:p>
        </p:txBody>
      </p:sp>
      <p:sp>
        <p:nvSpPr>
          <p:cNvPr id="46" name="Textplatzhalter 26">
            <a:extLst>
              <a:ext uri="{FF2B5EF4-FFF2-40B4-BE49-F238E27FC236}">
                <a16:creationId xmlns:a16="http://schemas.microsoft.com/office/drawing/2014/main" id="{234CE6FE-DE99-4424-9D0D-53717285C739}"/>
              </a:ext>
            </a:extLst>
          </p:cNvPr>
          <p:cNvSpPr>
            <a:spLocks noGrp="1"/>
          </p:cNvSpPr>
          <p:nvPr>
            <p:ph type="body" sz="quarter" idx="27" hasCustomPrompt="1"/>
          </p:nvPr>
        </p:nvSpPr>
        <p:spPr>
          <a:xfrm>
            <a:off x="7169606" y="5072803"/>
            <a:ext cx="2728912" cy="330200"/>
          </a:xfrm>
          <a:prstGeom prst="rect">
            <a:avLst/>
          </a:prstGeom>
        </p:spPr>
        <p:txBody>
          <a:bodyPr/>
          <a:lstStyle>
            <a:lvl1pPr>
              <a:defRPr/>
            </a:lvl1pPr>
          </a:lstStyle>
          <a:p>
            <a:pPr lvl="0"/>
            <a:r>
              <a:rPr lang="de-DE" dirty="0"/>
              <a:t>Topic</a:t>
            </a:r>
            <a:endParaRPr lang="de-CH" dirty="0"/>
          </a:p>
        </p:txBody>
      </p:sp>
      <p:sp>
        <p:nvSpPr>
          <p:cNvPr id="47" name="Textplatzhalter 28">
            <a:extLst>
              <a:ext uri="{FF2B5EF4-FFF2-40B4-BE49-F238E27FC236}">
                <a16:creationId xmlns:a16="http://schemas.microsoft.com/office/drawing/2014/main" id="{CB015013-D89C-41B3-B97C-45F8FBC909A9}"/>
              </a:ext>
            </a:extLst>
          </p:cNvPr>
          <p:cNvSpPr>
            <a:spLocks noGrp="1"/>
          </p:cNvSpPr>
          <p:nvPr>
            <p:ph type="body" sz="quarter" idx="28" hasCustomPrompt="1"/>
          </p:nvPr>
        </p:nvSpPr>
        <p:spPr>
          <a:xfrm>
            <a:off x="6431418" y="5072803"/>
            <a:ext cx="546100" cy="328612"/>
          </a:xfrm>
          <a:prstGeom prst="rect">
            <a:avLst/>
          </a:prstGeom>
        </p:spPr>
        <p:txBody>
          <a:bodyPr/>
          <a:lstStyle>
            <a:lvl1pPr>
              <a:defRPr b="0">
                <a:solidFill>
                  <a:schemeClr val="bg1">
                    <a:lumMod val="50000"/>
                  </a:schemeClr>
                </a:solidFill>
              </a:defRPr>
            </a:lvl1pPr>
          </a:lstStyle>
          <a:p>
            <a:pPr lvl="0"/>
            <a:r>
              <a:rPr lang="de-CH" dirty="0"/>
              <a:t>09</a:t>
            </a:r>
          </a:p>
        </p:txBody>
      </p:sp>
      <p:sp>
        <p:nvSpPr>
          <p:cNvPr id="48" name="Textplatzhalter 26">
            <a:extLst>
              <a:ext uri="{FF2B5EF4-FFF2-40B4-BE49-F238E27FC236}">
                <a16:creationId xmlns:a16="http://schemas.microsoft.com/office/drawing/2014/main" id="{65590FC9-3756-4CEE-861E-4826E7F41793}"/>
              </a:ext>
            </a:extLst>
          </p:cNvPr>
          <p:cNvSpPr>
            <a:spLocks noGrp="1"/>
          </p:cNvSpPr>
          <p:nvPr>
            <p:ph type="body" sz="quarter" idx="29" hasCustomPrompt="1"/>
          </p:nvPr>
        </p:nvSpPr>
        <p:spPr>
          <a:xfrm>
            <a:off x="7169606" y="5646223"/>
            <a:ext cx="2728912" cy="330200"/>
          </a:xfrm>
          <a:prstGeom prst="rect">
            <a:avLst/>
          </a:prstGeom>
        </p:spPr>
        <p:txBody>
          <a:bodyPr/>
          <a:lstStyle>
            <a:lvl1pPr>
              <a:defRPr/>
            </a:lvl1pPr>
          </a:lstStyle>
          <a:p>
            <a:pPr lvl="0"/>
            <a:r>
              <a:rPr lang="de-DE" dirty="0"/>
              <a:t>Topic</a:t>
            </a:r>
            <a:endParaRPr lang="de-CH" dirty="0"/>
          </a:p>
        </p:txBody>
      </p:sp>
      <p:sp>
        <p:nvSpPr>
          <p:cNvPr id="49" name="Textplatzhalter 28">
            <a:extLst>
              <a:ext uri="{FF2B5EF4-FFF2-40B4-BE49-F238E27FC236}">
                <a16:creationId xmlns:a16="http://schemas.microsoft.com/office/drawing/2014/main" id="{FE966676-6069-41C7-859D-50BA19D2CC14}"/>
              </a:ext>
            </a:extLst>
          </p:cNvPr>
          <p:cNvSpPr>
            <a:spLocks noGrp="1"/>
          </p:cNvSpPr>
          <p:nvPr>
            <p:ph type="body" sz="quarter" idx="30" hasCustomPrompt="1"/>
          </p:nvPr>
        </p:nvSpPr>
        <p:spPr>
          <a:xfrm>
            <a:off x="6431418" y="5646223"/>
            <a:ext cx="546100" cy="328612"/>
          </a:xfrm>
          <a:prstGeom prst="rect">
            <a:avLst/>
          </a:prstGeom>
        </p:spPr>
        <p:txBody>
          <a:bodyPr/>
          <a:lstStyle>
            <a:lvl1pPr>
              <a:defRPr b="0">
                <a:solidFill>
                  <a:schemeClr val="bg1">
                    <a:lumMod val="50000"/>
                  </a:schemeClr>
                </a:solidFill>
              </a:defRPr>
            </a:lvl1pPr>
          </a:lstStyle>
          <a:p>
            <a:pPr lvl="0"/>
            <a:r>
              <a:rPr lang="de-CH" dirty="0"/>
              <a:t>10</a:t>
            </a:r>
          </a:p>
        </p:txBody>
      </p:sp>
    </p:spTree>
    <p:extLst>
      <p:ext uri="{BB962C8B-B14F-4D97-AF65-F5344CB8AC3E}">
        <p14:creationId xmlns:p14="http://schemas.microsoft.com/office/powerpoint/2010/main" val="109740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4792662" y="3397254"/>
            <a:ext cx="4143225"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4054475" y="3397254"/>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4792662" y="3969748"/>
            <a:ext cx="4143225"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4054475" y="3969748"/>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4792662" y="4542242"/>
            <a:ext cx="4143225"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4054475" y="4542242"/>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4792662" y="5115662"/>
            <a:ext cx="4143225"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4054475" y="5115662"/>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4792662" y="5689082"/>
            <a:ext cx="4143225"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4054475" y="5689082"/>
            <a:ext cx="546100" cy="328612"/>
          </a:xfrm>
          <a:prstGeom prst="rect">
            <a:avLst/>
          </a:prstGeom>
        </p:spPr>
        <p:txBody>
          <a:bodyPr/>
          <a:lstStyle>
            <a:lvl1pPr>
              <a:defRPr b="0">
                <a:solidFill>
                  <a:schemeClr val="bg1">
                    <a:lumMod val="50000"/>
                  </a:schemeClr>
                </a:solidFill>
              </a:defRPr>
            </a:lvl1pPr>
          </a:lstStyle>
          <a:p>
            <a:pPr lvl="0"/>
            <a:r>
              <a:rPr lang="de-CH" dirty="0"/>
              <a:t>05</a:t>
            </a:r>
          </a:p>
        </p:txBody>
      </p:sp>
    </p:spTree>
    <p:extLst>
      <p:ext uri="{BB962C8B-B14F-4D97-AF65-F5344CB8AC3E}">
        <p14:creationId xmlns:p14="http://schemas.microsoft.com/office/powerpoint/2010/main" val="232594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afety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741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Bowl">
    <p:spTree>
      <p:nvGrpSpPr>
        <p:cNvPr id="1" name=""/>
        <p:cNvGrpSpPr/>
        <p:nvPr/>
      </p:nvGrpSpPr>
      <p:grpSpPr>
        <a:xfrm>
          <a:off x="0" y="0"/>
          <a:ext cx="0" cy="0"/>
          <a:chOff x="0" y="0"/>
          <a:chExt cx="0" cy="0"/>
        </a:xfrm>
      </p:grpSpPr>
      <p:pic>
        <p:nvPicPr>
          <p:cNvPr id="10" name="Picture 19" descr="A bowl of food on a plate&#10;&#10;Description automatically generated">
            <a:extLst>
              <a:ext uri="{FF2B5EF4-FFF2-40B4-BE49-F238E27FC236}">
                <a16:creationId xmlns:a16="http://schemas.microsoft.com/office/drawing/2014/main" id="{F2048CF1-A6F1-49FC-9510-54185431E3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61734" y="974601"/>
            <a:ext cx="4230265" cy="5883399"/>
          </a:xfrm>
          <a:prstGeom prst="rect">
            <a:avLst/>
          </a:prstGeom>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47416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Soup">
    <p:spTree>
      <p:nvGrpSpPr>
        <p:cNvPr id="1" name=""/>
        <p:cNvGrpSpPr/>
        <p:nvPr/>
      </p:nvGrpSpPr>
      <p:grpSpPr>
        <a:xfrm>
          <a:off x="0" y="0"/>
          <a:ext cx="0" cy="0"/>
          <a:chOff x="0" y="0"/>
          <a:chExt cx="0" cy="0"/>
        </a:xfrm>
      </p:grpSpPr>
      <p:pic>
        <p:nvPicPr>
          <p:cNvPr id="3" name="Grafik 2" descr="Ein Bild, das Teller, Essen, Gemüse, enthaltend enthält.&#10;&#10;Automatisch generierte Beschreibung">
            <a:extLst>
              <a:ext uri="{FF2B5EF4-FFF2-40B4-BE49-F238E27FC236}">
                <a16:creationId xmlns:a16="http://schemas.microsoft.com/office/drawing/2014/main" id="{C16F4CD2-DC90-4DCC-8606-EA7D797EF1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77488"/>
            <a:ext cx="4404946" cy="5334462"/>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29124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Grafik 2" descr="Ein Bild, das Gericht, Gemüse enthält.&#10;&#10;Automatisch generierte Beschreibung">
            <a:extLst>
              <a:ext uri="{FF2B5EF4-FFF2-40B4-BE49-F238E27FC236}">
                <a16:creationId xmlns:a16="http://schemas.microsoft.com/office/drawing/2014/main" id="{7BA78FBD-B1EB-4B8B-A984-0236A7C5C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bject 16">
            <a:extLst>
              <a:ext uri="{FF2B5EF4-FFF2-40B4-BE49-F238E27FC236}">
                <a16:creationId xmlns:a16="http://schemas.microsoft.com/office/drawing/2014/main" id="{6F2FA9CD-2C9B-49FD-94F2-6B6089AB4251}"/>
              </a:ext>
            </a:extLst>
          </p:cNvPr>
          <p:cNvSpPr txBox="1"/>
          <p:nvPr userDrawn="1"/>
        </p:nvSpPr>
        <p:spPr>
          <a:xfrm>
            <a:off x="4107815" y="4363341"/>
            <a:ext cx="3976370" cy="90086"/>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itel 2">
            <a:extLst>
              <a:ext uri="{FF2B5EF4-FFF2-40B4-BE49-F238E27FC236}">
                <a16:creationId xmlns:a16="http://schemas.microsoft.com/office/drawing/2014/main" id="{644871D4-5346-4EDD-A4AC-1D6B9EF31AF4}"/>
              </a:ext>
            </a:extLst>
          </p:cNvPr>
          <p:cNvSpPr txBox="1">
            <a:spLocks/>
          </p:cNvSpPr>
          <p:nvPr userDrawn="1"/>
        </p:nvSpPr>
        <p:spPr>
          <a:xfrm>
            <a:off x="2405942" y="2481679"/>
            <a:ext cx="7380117" cy="1560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75000"/>
              </a:lnSpc>
            </a:pPr>
            <a:r>
              <a:rPr lang="de-DE" sz="3600" b="1" dirty="0">
                <a:solidFill>
                  <a:schemeClr val="accent1"/>
                </a:solidFill>
              </a:rPr>
              <a:t>Food </a:t>
            </a:r>
            <a:r>
              <a:rPr lang="de-DE" sz="3600" b="1" dirty="0" err="1">
                <a:solidFill>
                  <a:schemeClr val="accent1"/>
                </a:solidFill>
              </a:rPr>
              <a:t>is</a:t>
            </a:r>
            <a:r>
              <a:rPr lang="de-DE" sz="3600" b="1" dirty="0">
                <a:solidFill>
                  <a:schemeClr val="accent1"/>
                </a:solidFill>
              </a:rPr>
              <a:t> </a:t>
            </a:r>
            <a:r>
              <a:rPr lang="de-DE" sz="3600" b="1" dirty="0" err="1">
                <a:solidFill>
                  <a:schemeClr val="accent1"/>
                </a:solidFill>
              </a:rPr>
              <a:t>our</a:t>
            </a:r>
            <a:r>
              <a:rPr lang="de-DE" sz="3600" b="1" dirty="0">
                <a:solidFill>
                  <a:schemeClr val="accent1"/>
                </a:solidFill>
              </a:rPr>
              <a:t> Passion. </a:t>
            </a:r>
          </a:p>
          <a:p>
            <a:pPr>
              <a:lnSpc>
                <a:spcPct val="75000"/>
              </a:lnSpc>
            </a:pPr>
            <a:r>
              <a:rPr lang="de-DE" sz="3200" b="1" dirty="0" err="1">
                <a:solidFill>
                  <a:schemeClr val="tx2">
                    <a:lumMod val="75000"/>
                  </a:schemeClr>
                </a:solidFill>
              </a:rPr>
              <a:t>It‘s</a:t>
            </a:r>
            <a:r>
              <a:rPr lang="de-DE" sz="3600" b="1" dirty="0">
                <a:solidFill>
                  <a:schemeClr val="tx2">
                    <a:lumMod val="75000"/>
                  </a:schemeClr>
                </a:solidFill>
              </a:rPr>
              <a:t> </a:t>
            </a:r>
            <a:r>
              <a:rPr lang="de-DE" sz="3600" b="1" dirty="0" err="1">
                <a:solidFill>
                  <a:schemeClr val="tx2">
                    <a:lumMod val="75000"/>
                  </a:schemeClr>
                </a:solidFill>
              </a:rPr>
              <a:t>what</a:t>
            </a:r>
            <a:r>
              <a:rPr lang="de-DE" sz="3600" b="1" dirty="0">
                <a:solidFill>
                  <a:schemeClr val="tx2">
                    <a:lumMod val="75000"/>
                  </a:schemeClr>
                </a:solidFill>
              </a:rPr>
              <a:t> </a:t>
            </a:r>
            <a:r>
              <a:rPr lang="de-DE" sz="3600" b="1" dirty="0" err="1">
                <a:solidFill>
                  <a:schemeClr val="tx2">
                    <a:lumMod val="75000"/>
                  </a:schemeClr>
                </a:solidFill>
              </a:rPr>
              <a:t>brings</a:t>
            </a:r>
            <a:r>
              <a:rPr lang="de-DE" sz="3600" b="1" dirty="0">
                <a:solidFill>
                  <a:schemeClr val="tx2">
                    <a:lumMod val="75000"/>
                  </a:schemeClr>
                </a:solidFill>
              </a:rPr>
              <a:t> </a:t>
            </a:r>
            <a:r>
              <a:rPr lang="de-DE" sz="3600" b="1" dirty="0" err="1">
                <a:solidFill>
                  <a:schemeClr val="tx2">
                    <a:lumMod val="75000"/>
                  </a:schemeClr>
                </a:solidFill>
              </a:rPr>
              <a:t>us</a:t>
            </a:r>
            <a:r>
              <a:rPr lang="de-DE" sz="3600" b="1" dirty="0">
                <a:solidFill>
                  <a:schemeClr val="tx2">
                    <a:lumMod val="75000"/>
                  </a:schemeClr>
                </a:solidFill>
              </a:rPr>
              <a:t> </a:t>
            </a:r>
          </a:p>
          <a:p>
            <a:pPr>
              <a:lnSpc>
                <a:spcPct val="75000"/>
              </a:lnSpc>
            </a:pPr>
            <a:r>
              <a:rPr lang="de-DE" sz="3600" b="1" dirty="0">
                <a:solidFill>
                  <a:schemeClr val="tx2">
                    <a:lumMod val="75000"/>
                  </a:schemeClr>
                </a:solidFill>
              </a:rPr>
              <a:t>all </a:t>
            </a:r>
            <a:r>
              <a:rPr lang="de-DE" sz="3600" b="1" dirty="0" err="1">
                <a:solidFill>
                  <a:schemeClr val="tx2">
                    <a:lumMod val="75000"/>
                  </a:schemeClr>
                </a:solidFill>
              </a:rPr>
              <a:t>together</a:t>
            </a:r>
            <a:r>
              <a:rPr lang="de-DE" sz="3600" b="1" dirty="0">
                <a:solidFill>
                  <a:schemeClr val="tx2">
                    <a:lumMod val="75000"/>
                  </a:schemeClr>
                </a:solidFill>
              </a:rPr>
              <a:t>.</a:t>
            </a:r>
            <a:endParaRPr lang="de-CH" sz="3600" b="1" dirty="0">
              <a:solidFill>
                <a:schemeClr val="tx2">
                  <a:lumMod val="75000"/>
                </a:schemeClr>
              </a:solidFill>
            </a:endParaRPr>
          </a:p>
        </p:txBody>
      </p:sp>
      <p:sp>
        <p:nvSpPr>
          <p:cNvPr id="18" name="Textplatzhalter 12">
            <a:extLst>
              <a:ext uri="{FF2B5EF4-FFF2-40B4-BE49-F238E27FC236}">
                <a16:creationId xmlns:a16="http://schemas.microsoft.com/office/drawing/2014/main" id="{EB4FFEE6-0965-4092-BD2A-BDBF7F0B58EC}"/>
              </a:ext>
            </a:extLst>
          </p:cNvPr>
          <p:cNvSpPr txBox="1">
            <a:spLocks/>
          </p:cNvSpPr>
          <p:nvPr userDrawn="1"/>
        </p:nvSpPr>
        <p:spPr>
          <a:xfrm>
            <a:off x="3899756" y="4637734"/>
            <a:ext cx="4392488" cy="1739589"/>
          </a:xfrm>
          <a:prstGeom prst="rect">
            <a:avLst/>
          </a:prstGeom>
        </p:spPr>
        <p:txBody>
          <a:bodyPr vert="horz" lIns="91440" tIns="45720" rIns="91440" bIns="45720" rtlCol="0" anchor="ctr">
            <a:noAutofit/>
          </a:bodyPr>
          <a:lstStyle>
            <a:defPPr>
              <a:defRPr lang="de-DE"/>
            </a:defPPr>
            <a:lvl1pPr marL="0" indent="0" algn="ctr" defTabSz="914400" rtl="0" eaLnBrk="1" latinLnBrk="0" hangingPunct="1">
              <a:buNone/>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Die vorliegende Präsentation der Compass Group (Schweiz) AG enthält vertrauliche Informationen (Konzepte, Texte, Bilder etc.). Es ist untersagt, die Informationen unbeteiligten Drittpersonen zu offenbaren oder die Informationen für eigene Zwecke zu verwenden. Alle Inhalte (Texte und Bilder) sind urheberrechtlich geschützt. Jede unautorisierte Vervielfältigung und Verbreitung der Inhalte wird zivil und strafrechtlich verfolgt. </a:t>
            </a:r>
          </a:p>
          <a:p>
            <a:endParaRPr lang="de-CH" dirty="0"/>
          </a:p>
          <a:p>
            <a:r>
              <a:rPr lang="de-CH" dirty="0"/>
              <a:t>© Compass Group (Schweiz) AG. </a:t>
            </a:r>
          </a:p>
          <a:p>
            <a:endParaRPr lang="de-CH" dirty="0"/>
          </a:p>
          <a:p>
            <a:r>
              <a:rPr lang="de-CH" dirty="0"/>
              <a:t>Alle Rechte vorbehalten. </a:t>
            </a:r>
          </a:p>
          <a:p>
            <a:endParaRPr lang="de-CH" dirty="0"/>
          </a:p>
        </p:txBody>
      </p:sp>
      <p:pic>
        <p:nvPicPr>
          <p:cNvPr id="12" name="Imagem 4">
            <a:extLst>
              <a:ext uri="{FF2B5EF4-FFF2-40B4-BE49-F238E27FC236}">
                <a16:creationId xmlns:a16="http://schemas.microsoft.com/office/drawing/2014/main" id="{606C181F-68BB-497B-A872-0EABFBCEE5A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3" name="Flussdiagramm: Verzögerung 12">
            <a:extLst>
              <a:ext uri="{FF2B5EF4-FFF2-40B4-BE49-F238E27FC236}">
                <a16:creationId xmlns:a16="http://schemas.microsoft.com/office/drawing/2014/main" id="{F02CD768-C1D5-40B1-9CAC-5A2F7CE13890}"/>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4" name="Imagem 14">
            <a:extLst>
              <a:ext uri="{FF2B5EF4-FFF2-40B4-BE49-F238E27FC236}">
                <a16:creationId xmlns:a16="http://schemas.microsoft.com/office/drawing/2014/main" id="{F7E862FA-3B59-4A6B-84D9-F70EA7B0A2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5825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Coffee">
    <p:spTree>
      <p:nvGrpSpPr>
        <p:cNvPr id="1" name=""/>
        <p:cNvGrpSpPr/>
        <p:nvPr/>
      </p:nvGrpSpPr>
      <p:grpSpPr>
        <a:xfrm>
          <a:off x="0" y="0"/>
          <a:ext cx="0" cy="0"/>
          <a:chOff x="0" y="0"/>
          <a:chExt cx="0" cy="0"/>
        </a:xfrm>
      </p:grpSpPr>
      <p:pic>
        <p:nvPicPr>
          <p:cNvPr id="10" name="Grafik 9" descr="Ein Bild, das Tasse, Kaffee, Getränk, Essen enthält.&#10;&#10;Automatisch generierte Beschreibung">
            <a:extLst>
              <a:ext uri="{FF2B5EF4-FFF2-40B4-BE49-F238E27FC236}">
                <a16:creationId xmlns:a16="http://schemas.microsoft.com/office/drawing/2014/main" id="{E66A8707-DDDA-4275-B5B6-CF79E84550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93034" y="1596564"/>
            <a:ext cx="4098966" cy="3998768"/>
          </a:xfrm>
          <a:prstGeom prst="rect">
            <a:avLst/>
          </a:prstGeom>
          <a:effectLst>
            <a:outerShdw blurRad="127000" dist="38100" dir="2700000" algn="tl" rotWithShape="0">
              <a:schemeClr val="accent3">
                <a:alpha val="40000"/>
              </a:schemeClr>
            </a:outerShdw>
          </a:effectLst>
        </p:spPr>
      </p:pic>
      <p:pic>
        <p:nvPicPr>
          <p:cNvPr id="13" name="Grafik 12" descr="Ein Bild, das Tasse, Kaffee, drinnen, halb enthält.&#10;&#10;Automatisch generierte Beschreibung">
            <a:extLst>
              <a:ext uri="{FF2B5EF4-FFF2-40B4-BE49-F238E27FC236}">
                <a16:creationId xmlns:a16="http://schemas.microsoft.com/office/drawing/2014/main" id="{16613E53-BEEA-4C1F-AD47-D51FEBEA787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012442" y="5371759"/>
            <a:ext cx="2542252" cy="1486241"/>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7301271"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113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Salad">
    <p:spTree>
      <p:nvGrpSpPr>
        <p:cNvPr id="1" name=""/>
        <p:cNvGrpSpPr/>
        <p:nvPr/>
      </p:nvGrpSpPr>
      <p:grpSpPr>
        <a:xfrm>
          <a:off x="0" y="0"/>
          <a:ext cx="0" cy="0"/>
          <a:chOff x="0" y="0"/>
          <a:chExt cx="0" cy="0"/>
        </a:xfrm>
      </p:grpSpPr>
      <p:pic>
        <p:nvPicPr>
          <p:cNvPr id="3" name="Grafik 2" descr="Ein Bild, das Pflanze, Gemüse, farbig, frisch enthält.&#10;&#10;Automatisch generierte Beschreibung">
            <a:extLst>
              <a:ext uri="{FF2B5EF4-FFF2-40B4-BE49-F238E27FC236}">
                <a16:creationId xmlns:a16="http://schemas.microsoft.com/office/drawing/2014/main" id="{860FC2C3-F287-4573-9227-AFF0D8785E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3" y="1678890"/>
            <a:ext cx="4157663" cy="5015034"/>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5604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Dessert">
    <p:spTree>
      <p:nvGrpSpPr>
        <p:cNvPr id="1" name=""/>
        <p:cNvGrpSpPr/>
        <p:nvPr/>
      </p:nvGrpSpPr>
      <p:grpSpPr>
        <a:xfrm>
          <a:off x="0" y="0"/>
          <a:ext cx="0" cy="0"/>
          <a:chOff x="0" y="0"/>
          <a:chExt cx="0" cy="0"/>
        </a:xfrm>
      </p:grpSpPr>
      <p:pic>
        <p:nvPicPr>
          <p:cNvPr id="3" name="Grafik 2" descr="Ein Bild, das rot, Obst, geschnitten, Gemüse enthält.&#10;&#10;Automatisch generierte Beschreibung">
            <a:extLst>
              <a:ext uri="{FF2B5EF4-FFF2-40B4-BE49-F238E27FC236}">
                <a16:creationId xmlns:a16="http://schemas.microsoft.com/office/drawing/2014/main" id="{A3300547-F462-4669-BA43-51EC19C6F8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6487" y="1333650"/>
            <a:ext cx="3015513" cy="3810330"/>
          </a:xfrm>
          <a:prstGeom prst="rect">
            <a:avLst/>
          </a:prstGeom>
          <a:effectLst>
            <a:outerShdw blurRad="127000" dist="38100" dir="2700000" algn="tl" rotWithShape="0">
              <a:schemeClr val="accent3">
                <a:alpha val="40000"/>
              </a:schemeClr>
            </a:outerShdw>
          </a:effectLst>
        </p:spPr>
      </p:pic>
      <p:pic>
        <p:nvPicPr>
          <p:cNvPr id="6" name="Grafik 5" descr="Ein Bild, das Teller, Schokolade, Stück, Essen enthält.&#10;&#10;Automatisch generierte Beschreibung">
            <a:extLst>
              <a:ext uri="{FF2B5EF4-FFF2-40B4-BE49-F238E27FC236}">
                <a16:creationId xmlns:a16="http://schemas.microsoft.com/office/drawing/2014/main" id="{6E076DE3-B85C-455C-8592-06838545FF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77509" y="4575653"/>
            <a:ext cx="3176291" cy="2282347"/>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2863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a:t>Mastertitelformat bearbeiten</a:t>
            </a:r>
            <a:endParaRPr lang="de-CH"/>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11504330" cy="4540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47A55423-7FF0-4C9D-8813-AF65EC63EE5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87749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622324" y="1889125"/>
            <a:ext cx="4241948"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1796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298608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724774" y="1889125"/>
            <a:ext cx="4139497"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Bildplatzhalter 3">
            <a:extLst>
              <a:ext uri="{FF2B5EF4-FFF2-40B4-BE49-F238E27FC236}">
                <a16:creationId xmlns:a16="http://schemas.microsoft.com/office/drawing/2014/main" id="{B2BE2BD9-7F5F-436E-BC79-8DC37F05CACA}"/>
              </a:ext>
            </a:extLst>
          </p:cNvPr>
          <p:cNvSpPr>
            <a:spLocks noGrp="1"/>
          </p:cNvSpPr>
          <p:nvPr>
            <p:ph type="pic" sz="quarter" idx="41"/>
          </p:nvPr>
        </p:nvSpPr>
        <p:spPr>
          <a:xfrm>
            <a:off x="3576637" y="1889125"/>
            <a:ext cx="3933825" cy="4559300"/>
          </a:xfrm>
          <a:prstGeom prst="rect">
            <a:avLst/>
          </a:prstGeom>
        </p:spPr>
        <p:txBody>
          <a:bodyPr/>
          <a:lstStyle/>
          <a:p>
            <a:endParaRPr lang="de-CH" dirty="0"/>
          </a:p>
        </p:txBody>
      </p:sp>
    </p:spTree>
    <p:extLst>
      <p:ext uri="{BB962C8B-B14F-4D97-AF65-F5344CB8AC3E}">
        <p14:creationId xmlns:p14="http://schemas.microsoft.com/office/powerpoint/2010/main" val="194149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12" name="Bildplatzhalter 3">
            <a:extLst>
              <a:ext uri="{FF2B5EF4-FFF2-40B4-BE49-F238E27FC236}">
                <a16:creationId xmlns:a16="http://schemas.microsoft.com/office/drawing/2014/main" id="{72E4BB75-4B6D-4C77-B600-9453D4CEB3E2}"/>
              </a:ext>
            </a:extLst>
          </p:cNvPr>
          <p:cNvSpPr>
            <a:spLocks noGrp="1"/>
          </p:cNvSpPr>
          <p:nvPr>
            <p:ph type="pic" sz="quarter" idx="14"/>
          </p:nvPr>
        </p:nvSpPr>
        <p:spPr>
          <a:xfrm>
            <a:off x="7653061" y="1889126"/>
            <a:ext cx="2001762" cy="2181226"/>
          </a:xfrm>
          <a:prstGeom prst="rect">
            <a:avLst/>
          </a:prstGeom>
        </p:spPr>
        <p:txBody>
          <a:bodyPr/>
          <a:lstStyle/>
          <a:p>
            <a:endParaRPr lang="de-CH"/>
          </a:p>
        </p:txBody>
      </p:sp>
      <p:sp>
        <p:nvSpPr>
          <p:cNvPr id="13" name="Bildplatzhalter 3">
            <a:extLst>
              <a:ext uri="{FF2B5EF4-FFF2-40B4-BE49-F238E27FC236}">
                <a16:creationId xmlns:a16="http://schemas.microsoft.com/office/drawing/2014/main" id="{B7FBECFA-F71F-4DA0-89E4-876611215423}"/>
              </a:ext>
            </a:extLst>
          </p:cNvPr>
          <p:cNvSpPr>
            <a:spLocks noGrp="1"/>
          </p:cNvSpPr>
          <p:nvPr>
            <p:ph type="pic" sz="quarter" idx="15"/>
          </p:nvPr>
        </p:nvSpPr>
        <p:spPr>
          <a:xfrm>
            <a:off x="9862510" y="1889126"/>
            <a:ext cx="2001762" cy="2181226"/>
          </a:xfrm>
          <a:prstGeom prst="rect">
            <a:avLst/>
          </a:prstGeom>
        </p:spPr>
        <p:txBody>
          <a:bodyPr/>
          <a:lstStyle/>
          <a:p>
            <a:endParaRPr lang="de-CH"/>
          </a:p>
        </p:txBody>
      </p:sp>
      <p:sp>
        <p:nvSpPr>
          <p:cNvPr id="14" name="Bildplatzhalter 3">
            <a:extLst>
              <a:ext uri="{FF2B5EF4-FFF2-40B4-BE49-F238E27FC236}">
                <a16:creationId xmlns:a16="http://schemas.microsoft.com/office/drawing/2014/main" id="{9F893AE1-2110-455A-8AB4-17785397FEF5}"/>
              </a:ext>
            </a:extLst>
          </p:cNvPr>
          <p:cNvSpPr>
            <a:spLocks noGrp="1"/>
          </p:cNvSpPr>
          <p:nvPr>
            <p:ph type="pic" sz="quarter" idx="16"/>
          </p:nvPr>
        </p:nvSpPr>
        <p:spPr>
          <a:xfrm>
            <a:off x="7653061" y="4267201"/>
            <a:ext cx="2001762" cy="2181226"/>
          </a:xfrm>
          <a:prstGeom prst="rect">
            <a:avLst/>
          </a:prstGeom>
        </p:spPr>
        <p:txBody>
          <a:bodyPr/>
          <a:lstStyle/>
          <a:p>
            <a:endParaRPr lang="de-CH"/>
          </a:p>
        </p:txBody>
      </p:sp>
      <p:sp>
        <p:nvSpPr>
          <p:cNvPr id="15" name="Bildplatzhalter 3">
            <a:extLst>
              <a:ext uri="{FF2B5EF4-FFF2-40B4-BE49-F238E27FC236}">
                <a16:creationId xmlns:a16="http://schemas.microsoft.com/office/drawing/2014/main" id="{4E5D1A35-748E-465C-96CF-2FA6D2AD0599}"/>
              </a:ext>
            </a:extLst>
          </p:cNvPr>
          <p:cNvSpPr>
            <a:spLocks noGrp="1"/>
          </p:cNvSpPr>
          <p:nvPr>
            <p:ph type="pic" sz="quarter" idx="17"/>
          </p:nvPr>
        </p:nvSpPr>
        <p:spPr>
          <a:xfrm>
            <a:off x="9862510" y="4267201"/>
            <a:ext cx="2001762" cy="2181226"/>
          </a:xfrm>
          <a:prstGeom prst="rect">
            <a:avLst/>
          </a:prstGeom>
        </p:spPr>
        <p:txBody>
          <a:bodyPr/>
          <a:lstStyle/>
          <a:p>
            <a:endParaRPr lang="de-CH"/>
          </a:p>
        </p:txBody>
      </p:sp>
      <p:sp>
        <p:nvSpPr>
          <p:cNvPr id="3" name="Titel 2">
            <a:extLst>
              <a:ext uri="{FF2B5EF4-FFF2-40B4-BE49-F238E27FC236}">
                <a16:creationId xmlns:a16="http://schemas.microsoft.com/office/drawing/2014/main" id="{78D7E04D-3166-47D5-B7CE-CE708EB99BAC}"/>
              </a:ext>
            </a:extLst>
          </p:cNvPr>
          <p:cNvSpPr>
            <a:spLocks noGrp="1"/>
          </p:cNvSpPr>
          <p:nvPr>
            <p:ph type="title"/>
          </p:nvPr>
        </p:nvSpPr>
        <p:spPr/>
        <p:txBody>
          <a:bodyPr/>
          <a:lstStyle/>
          <a:p>
            <a:r>
              <a:rPr lang="de-DE"/>
              <a:t>Mastertitelformat bearbeiten</a:t>
            </a:r>
            <a:endParaRPr lang="de-CH"/>
          </a:p>
        </p:txBody>
      </p:sp>
      <p:sp>
        <p:nvSpPr>
          <p:cNvPr id="18" name="Untertitel 2">
            <a:extLst>
              <a:ext uri="{FF2B5EF4-FFF2-40B4-BE49-F238E27FC236}">
                <a16:creationId xmlns:a16="http://schemas.microsoft.com/office/drawing/2014/main" id="{D21DEB89-BF3C-432B-81A7-B2339FBDE39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5" name="Textplatzhalter 4">
            <a:extLst>
              <a:ext uri="{FF2B5EF4-FFF2-40B4-BE49-F238E27FC236}">
                <a16:creationId xmlns:a16="http://schemas.microsoft.com/office/drawing/2014/main" id="{1E64A46B-609C-4EA2-9794-7B14DC68DB9A}"/>
              </a:ext>
            </a:extLst>
          </p:cNvPr>
          <p:cNvSpPr>
            <a:spLocks noGrp="1"/>
          </p:cNvSpPr>
          <p:nvPr>
            <p:ph type="body" sz="quarter" idx="18"/>
          </p:nvPr>
        </p:nvSpPr>
        <p:spPr>
          <a:xfrm>
            <a:off x="376238" y="1889126"/>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E6E22122-E022-42DA-93C7-4EBA21E416B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9676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llars">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0325488C-A689-4DAD-9481-ED3022D3D528}"/>
              </a:ext>
            </a:extLst>
          </p:cNvPr>
          <p:cNvSpPr>
            <a:spLocks noGrp="1"/>
          </p:cNvSpPr>
          <p:nvPr>
            <p:ph type="pic" sz="quarter" idx="13"/>
          </p:nvPr>
        </p:nvSpPr>
        <p:spPr>
          <a:xfrm>
            <a:off x="384912" y="2467155"/>
            <a:ext cx="2686092" cy="2939091"/>
          </a:xfrm>
          <a:prstGeom prst="rect">
            <a:avLst/>
          </a:prstGeom>
        </p:spPr>
        <p:txBody>
          <a:bodyPr/>
          <a:lstStyle/>
          <a:p>
            <a:endParaRPr lang="de-CH"/>
          </a:p>
        </p:txBody>
      </p:sp>
      <p:sp>
        <p:nvSpPr>
          <p:cNvPr id="9" name="Textplatzhalter 7">
            <a:extLst>
              <a:ext uri="{FF2B5EF4-FFF2-40B4-BE49-F238E27FC236}">
                <a16:creationId xmlns:a16="http://schemas.microsoft.com/office/drawing/2014/main" id="{74FF4670-0E5C-411B-AFA7-95DD36C672A8}"/>
              </a:ext>
            </a:extLst>
          </p:cNvPr>
          <p:cNvSpPr>
            <a:spLocks noGrp="1"/>
          </p:cNvSpPr>
          <p:nvPr>
            <p:ph type="body" sz="quarter" idx="23" hasCustomPrompt="1"/>
          </p:nvPr>
        </p:nvSpPr>
        <p:spPr>
          <a:xfrm>
            <a:off x="384175"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0" name="Bildplatzhalter 3">
            <a:extLst>
              <a:ext uri="{FF2B5EF4-FFF2-40B4-BE49-F238E27FC236}">
                <a16:creationId xmlns:a16="http://schemas.microsoft.com/office/drawing/2014/main" id="{FEF12627-B77A-46BA-97EB-9FD4598554B2}"/>
              </a:ext>
            </a:extLst>
          </p:cNvPr>
          <p:cNvSpPr>
            <a:spLocks noGrp="1"/>
          </p:cNvSpPr>
          <p:nvPr>
            <p:ph type="pic" sz="quarter" idx="24"/>
          </p:nvPr>
        </p:nvSpPr>
        <p:spPr>
          <a:xfrm>
            <a:off x="3321450" y="2467155"/>
            <a:ext cx="2686092" cy="2939091"/>
          </a:xfrm>
          <a:prstGeom prst="rect">
            <a:avLst/>
          </a:prstGeom>
        </p:spPr>
        <p:txBody>
          <a:bodyPr/>
          <a:lstStyle/>
          <a:p>
            <a:endParaRPr lang="de-CH"/>
          </a:p>
        </p:txBody>
      </p:sp>
      <p:sp>
        <p:nvSpPr>
          <p:cNvPr id="11" name="Bildplatzhalter 3">
            <a:extLst>
              <a:ext uri="{FF2B5EF4-FFF2-40B4-BE49-F238E27FC236}">
                <a16:creationId xmlns:a16="http://schemas.microsoft.com/office/drawing/2014/main" id="{98B098B7-F05C-4FED-81BA-AE5E6A15B718}"/>
              </a:ext>
            </a:extLst>
          </p:cNvPr>
          <p:cNvSpPr>
            <a:spLocks noGrp="1"/>
          </p:cNvSpPr>
          <p:nvPr>
            <p:ph type="pic" sz="quarter" idx="27"/>
          </p:nvPr>
        </p:nvSpPr>
        <p:spPr>
          <a:xfrm>
            <a:off x="6257988" y="2467155"/>
            <a:ext cx="2686092" cy="2939091"/>
          </a:xfrm>
          <a:prstGeom prst="rect">
            <a:avLst/>
          </a:prstGeom>
        </p:spPr>
        <p:txBody>
          <a:bodyPr/>
          <a:lstStyle/>
          <a:p>
            <a:endParaRPr lang="de-CH"/>
          </a:p>
        </p:txBody>
      </p:sp>
      <p:sp>
        <p:nvSpPr>
          <p:cNvPr id="12" name="Bildplatzhalter 3">
            <a:extLst>
              <a:ext uri="{FF2B5EF4-FFF2-40B4-BE49-F238E27FC236}">
                <a16:creationId xmlns:a16="http://schemas.microsoft.com/office/drawing/2014/main" id="{E9D6EBE3-9F02-4BB5-BE8D-20A68DE44CBD}"/>
              </a:ext>
            </a:extLst>
          </p:cNvPr>
          <p:cNvSpPr>
            <a:spLocks noGrp="1"/>
          </p:cNvSpPr>
          <p:nvPr>
            <p:ph type="pic" sz="quarter" idx="30"/>
          </p:nvPr>
        </p:nvSpPr>
        <p:spPr>
          <a:xfrm>
            <a:off x="9194525" y="2467155"/>
            <a:ext cx="2686092" cy="2939091"/>
          </a:xfrm>
          <a:prstGeom prst="rect">
            <a:avLst/>
          </a:prstGeom>
        </p:spPr>
        <p:txBody>
          <a:bodyPr/>
          <a:lstStyle/>
          <a:p>
            <a:endParaRPr lang="de-CH"/>
          </a:p>
        </p:txBody>
      </p:sp>
      <p:sp>
        <p:nvSpPr>
          <p:cNvPr id="13" name="Textplatzhalter 7">
            <a:extLst>
              <a:ext uri="{FF2B5EF4-FFF2-40B4-BE49-F238E27FC236}">
                <a16:creationId xmlns:a16="http://schemas.microsoft.com/office/drawing/2014/main" id="{D184F9E9-0D75-47A7-981C-E14ADFA69118}"/>
              </a:ext>
            </a:extLst>
          </p:cNvPr>
          <p:cNvSpPr>
            <a:spLocks noGrp="1"/>
          </p:cNvSpPr>
          <p:nvPr>
            <p:ph type="body" sz="quarter" idx="32" hasCustomPrompt="1"/>
          </p:nvPr>
        </p:nvSpPr>
        <p:spPr>
          <a:xfrm>
            <a:off x="3321450"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4" name="Textplatzhalter 7">
            <a:extLst>
              <a:ext uri="{FF2B5EF4-FFF2-40B4-BE49-F238E27FC236}">
                <a16:creationId xmlns:a16="http://schemas.microsoft.com/office/drawing/2014/main" id="{FECA5531-A05D-4920-974B-38BB5421A09F}"/>
              </a:ext>
            </a:extLst>
          </p:cNvPr>
          <p:cNvSpPr>
            <a:spLocks noGrp="1"/>
          </p:cNvSpPr>
          <p:nvPr>
            <p:ph type="body" sz="quarter" idx="34" hasCustomPrompt="1"/>
          </p:nvPr>
        </p:nvSpPr>
        <p:spPr>
          <a:xfrm>
            <a:off x="6257988"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5" name="Textplatzhalter 7">
            <a:extLst>
              <a:ext uri="{FF2B5EF4-FFF2-40B4-BE49-F238E27FC236}">
                <a16:creationId xmlns:a16="http://schemas.microsoft.com/office/drawing/2014/main" id="{1A10AAF5-CC6F-4E54-B842-F03380D6439F}"/>
              </a:ext>
            </a:extLst>
          </p:cNvPr>
          <p:cNvSpPr>
            <a:spLocks noGrp="1"/>
          </p:cNvSpPr>
          <p:nvPr>
            <p:ph type="body" sz="quarter" idx="36" hasCustomPrompt="1"/>
          </p:nvPr>
        </p:nvSpPr>
        <p:spPr>
          <a:xfrm>
            <a:off x="9202413"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 name="Titel 1">
            <a:extLst>
              <a:ext uri="{FF2B5EF4-FFF2-40B4-BE49-F238E27FC236}">
                <a16:creationId xmlns:a16="http://schemas.microsoft.com/office/drawing/2014/main" id="{26347311-D7BA-40E8-874C-3EAFA224BFE0}"/>
              </a:ext>
            </a:extLst>
          </p:cNvPr>
          <p:cNvSpPr>
            <a:spLocks noGrp="1"/>
          </p:cNvSpPr>
          <p:nvPr>
            <p:ph type="title"/>
          </p:nvPr>
        </p:nvSpPr>
        <p:spPr/>
        <p:txBody>
          <a:bodyPr/>
          <a:lstStyle/>
          <a:p>
            <a:r>
              <a:rPr lang="de-DE"/>
              <a:t>Mastertitelformat bearbeiten</a:t>
            </a:r>
            <a:endParaRPr lang="de-CH"/>
          </a:p>
        </p:txBody>
      </p:sp>
      <p:sp>
        <p:nvSpPr>
          <p:cNvPr id="17" name="Untertitel 2">
            <a:extLst>
              <a:ext uri="{FF2B5EF4-FFF2-40B4-BE49-F238E27FC236}">
                <a16:creationId xmlns:a16="http://schemas.microsoft.com/office/drawing/2014/main" id="{AF7B1A0C-F036-4EDD-A939-540FE13C74EE}"/>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8" name="Textplatzhalter 4">
            <a:extLst>
              <a:ext uri="{FF2B5EF4-FFF2-40B4-BE49-F238E27FC236}">
                <a16:creationId xmlns:a16="http://schemas.microsoft.com/office/drawing/2014/main" id="{D79C4C54-F8F7-47C3-BDBD-CBD94792E86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11175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llars / With Description">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C5AA470A-88FE-473D-A62E-18B5983EF367}"/>
              </a:ext>
            </a:extLst>
          </p:cNvPr>
          <p:cNvSpPr>
            <a:spLocks noGrp="1"/>
          </p:cNvSpPr>
          <p:nvPr>
            <p:ph type="body" sz="quarter" idx="19"/>
          </p:nvPr>
        </p:nvSpPr>
        <p:spPr>
          <a:xfrm>
            <a:off x="384175"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20" name="Untertitel 2">
            <a:extLst>
              <a:ext uri="{FF2B5EF4-FFF2-40B4-BE49-F238E27FC236}">
                <a16:creationId xmlns:a16="http://schemas.microsoft.com/office/drawing/2014/main" id="{A2E4EA09-CE7A-4BDC-9C38-687EB98ADCD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itel 24">
            <a:extLst>
              <a:ext uri="{FF2B5EF4-FFF2-40B4-BE49-F238E27FC236}">
                <a16:creationId xmlns:a16="http://schemas.microsoft.com/office/drawing/2014/main" id="{005CAB59-B63C-4B1B-B68F-7498C0779466}"/>
              </a:ext>
            </a:extLst>
          </p:cNvPr>
          <p:cNvSpPr>
            <a:spLocks noGrp="1"/>
          </p:cNvSpPr>
          <p:nvPr>
            <p:ph type="title"/>
          </p:nvPr>
        </p:nvSpPr>
        <p:spPr/>
        <p:txBody>
          <a:bodyPr/>
          <a:lstStyle/>
          <a:p>
            <a:r>
              <a:rPr lang="de-DE"/>
              <a:t>Mastertitelformat bearbeiten</a:t>
            </a:r>
            <a:endParaRPr lang="de-CH"/>
          </a:p>
        </p:txBody>
      </p:sp>
      <p:sp>
        <p:nvSpPr>
          <p:cNvPr id="26" name="Bildplatzhalter 3">
            <a:extLst>
              <a:ext uri="{FF2B5EF4-FFF2-40B4-BE49-F238E27FC236}">
                <a16:creationId xmlns:a16="http://schemas.microsoft.com/office/drawing/2014/main" id="{F45557DA-C519-4240-8D37-BE3AFEC645A9}"/>
              </a:ext>
            </a:extLst>
          </p:cNvPr>
          <p:cNvSpPr>
            <a:spLocks noGrp="1"/>
          </p:cNvSpPr>
          <p:nvPr>
            <p:ph type="pic" sz="quarter" idx="13"/>
          </p:nvPr>
        </p:nvSpPr>
        <p:spPr>
          <a:xfrm>
            <a:off x="384912" y="1889185"/>
            <a:ext cx="2686092" cy="2939091"/>
          </a:xfrm>
          <a:prstGeom prst="rect">
            <a:avLst/>
          </a:prstGeom>
        </p:spPr>
        <p:txBody>
          <a:bodyPr/>
          <a:lstStyle/>
          <a:p>
            <a:endParaRPr lang="de-CH" dirty="0"/>
          </a:p>
        </p:txBody>
      </p:sp>
      <p:sp>
        <p:nvSpPr>
          <p:cNvPr id="27" name="Textplatzhalter 7">
            <a:extLst>
              <a:ext uri="{FF2B5EF4-FFF2-40B4-BE49-F238E27FC236}">
                <a16:creationId xmlns:a16="http://schemas.microsoft.com/office/drawing/2014/main" id="{D255FAE6-FB86-45F4-AF90-3584A2439948}"/>
              </a:ext>
            </a:extLst>
          </p:cNvPr>
          <p:cNvSpPr>
            <a:spLocks noGrp="1"/>
          </p:cNvSpPr>
          <p:nvPr>
            <p:ph type="body" sz="quarter" idx="23" hasCustomPrompt="1"/>
          </p:nvPr>
        </p:nvSpPr>
        <p:spPr>
          <a:xfrm>
            <a:off x="384175"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8" name="Bildplatzhalter 3">
            <a:extLst>
              <a:ext uri="{FF2B5EF4-FFF2-40B4-BE49-F238E27FC236}">
                <a16:creationId xmlns:a16="http://schemas.microsoft.com/office/drawing/2014/main" id="{22F16FE6-CB0D-4E06-B8FF-DCC8674A2DE0}"/>
              </a:ext>
            </a:extLst>
          </p:cNvPr>
          <p:cNvSpPr>
            <a:spLocks noGrp="1"/>
          </p:cNvSpPr>
          <p:nvPr>
            <p:ph type="pic" sz="quarter" idx="24"/>
          </p:nvPr>
        </p:nvSpPr>
        <p:spPr>
          <a:xfrm>
            <a:off x="3321450" y="1889185"/>
            <a:ext cx="2686092" cy="2939091"/>
          </a:xfrm>
          <a:prstGeom prst="rect">
            <a:avLst/>
          </a:prstGeom>
        </p:spPr>
        <p:txBody>
          <a:bodyPr/>
          <a:lstStyle/>
          <a:p>
            <a:endParaRPr lang="de-CH"/>
          </a:p>
        </p:txBody>
      </p:sp>
      <p:sp>
        <p:nvSpPr>
          <p:cNvPr id="29" name="Bildplatzhalter 3">
            <a:extLst>
              <a:ext uri="{FF2B5EF4-FFF2-40B4-BE49-F238E27FC236}">
                <a16:creationId xmlns:a16="http://schemas.microsoft.com/office/drawing/2014/main" id="{05AE13A8-1A9B-4CAD-BF45-8EAE1AA08723}"/>
              </a:ext>
            </a:extLst>
          </p:cNvPr>
          <p:cNvSpPr>
            <a:spLocks noGrp="1"/>
          </p:cNvSpPr>
          <p:nvPr>
            <p:ph type="pic" sz="quarter" idx="27"/>
          </p:nvPr>
        </p:nvSpPr>
        <p:spPr>
          <a:xfrm>
            <a:off x="6257988" y="1889185"/>
            <a:ext cx="2686092" cy="2939091"/>
          </a:xfrm>
          <a:prstGeom prst="rect">
            <a:avLst/>
          </a:prstGeom>
        </p:spPr>
        <p:txBody>
          <a:bodyPr/>
          <a:lstStyle/>
          <a:p>
            <a:endParaRPr lang="de-CH"/>
          </a:p>
        </p:txBody>
      </p:sp>
      <p:sp>
        <p:nvSpPr>
          <p:cNvPr id="30" name="Bildplatzhalter 3">
            <a:extLst>
              <a:ext uri="{FF2B5EF4-FFF2-40B4-BE49-F238E27FC236}">
                <a16:creationId xmlns:a16="http://schemas.microsoft.com/office/drawing/2014/main" id="{1CC52783-21E1-472A-BCFB-59DD8192AA52}"/>
              </a:ext>
            </a:extLst>
          </p:cNvPr>
          <p:cNvSpPr>
            <a:spLocks noGrp="1"/>
          </p:cNvSpPr>
          <p:nvPr>
            <p:ph type="pic" sz="quarter" idx="30"/>
          </p:nvPr>
        </p:nvSpPr>
        <p:spPr>
          <a:xfrm>
            <a:off x="9194525" y="1889185"/>
            <a:ext cx="2686092" cy="2939091"/>
          </a:xfrm>
          <a:prstGeom prst="rect">
            <a:avLst/>
          </a:prstGeom>
        </p:spPr>
        <p:txBody>
          <a:bodyPr/>
          <a:lstStyle/>
          <a:p>
            <a:endParaRPr lang="de-CH"/>
          </a:p>
        </p:txBody>
      </p:sp>
      <p:sp>
        <p:nvSpPr>
          <p:cNvPr id="31" name="Textplatzhalter 7">
            <a:extLst>
              <a:ext uri="{FF2B5EF4-FFF2-40B4-BE49-F238E27FC236}">
                <a16:creationId xmlns:a16="http://schemas.microsoft.com/office/drawing/2014/main" id="{8F364E4D-1692-420A-B9D7-E678BEB96FEE}"/>
              </a:ext>
            </a:extLst>
          </p:cNvPr>
          <p:cNvSpPr>
            <a:spLocks noGrp="1"/>
          </p:cNvSpPr>
          <p:nvPr>
            <p:ph type="body" sz="quarter" idx="32" hasCustomPrompt="1"/>
          </p:nvPr>
        </p:nvSpPr>
        <p:spPr>
          <a:xfrm>
            <a:off x="3321450"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2" name="Textplatzhalter 7">
            <a:extLst>
              <a:ext uri="{FF2B5EF4-FFF2-40B4-BE49-F238E27FC236}">
                <a16:creationId xmlns:a16="http://schemas.microsoft.com/office/drawing/2014/main" id="{BBA3BDEE-C48F-4A37-82B6-09044047B0E2}"/>
              </a:ext>
            </a:extLst>
          </p:cNvPr>
          <p:cNvSpPr>
            <a:spLocks noGrp="1"/>
          </p:cNvSpPr>
          <p:nvPr>
            <p:ph type="body" sz="quarter" idx="34" hasCustomPrompt="1"/>
          </p:nvPr>
        </p:nvSpPr>
        <p:spPr>
          <a:xfrm>
            <a:off x="6257988" y="5077186"/>
            <a:ext cx="272643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3" name="Textplatzhalter 7">
            <a:extLst>
              <a:ext uri="{FF2B5EF4-FFF2-40B4-BE49-F238E27FC236}">
                <a16:creationId xmlns:a16="http://schemas.microsoft.com/office/drawing/2014/main" id="{7F480FA4-1B3D-4079-9A5E-D2E75A402FC5}"/>
              </a:ext>
            </a:extLst>
          </p:cNvPr>
          <p:cNvSpPr>
            <a:spLocks noGrp="1"/>
          </p:cNvSpPr>
          <p:nvPr>
            <p:ph type="body" sz="quarter" idx="36" hasCustomPrompt="1"/>
          </p:nvPr>
        </p:nvSpPr>
        <p:spPr>
          <a:xfrm>
            <a:off x="9202413"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4" name="Textplatzhalter 4">
            <a:extLst>
              <a:ext uri="{FF2B5EF4-FFF2-40B4-BE49-F238E27FC236}">
                <a16:creationId xmlns:a16="http://schemas.microsoft.com/office/drawing/2014/main" id="{D6A12E88-24FE-4C40-A00D-AAB03E9C1B86}"/>
              </a:ext>
            </a:extLst>
          </p:cNvPr>
          <p:cNvSpPr>
            <a:spLocks noGrp="1"/>
          </p:cNvSpPr>
          <p:nvPr>
            <p:ph type="body" sz="quarter" idx="37"/>
          </p:nvPr>
        </p:nvSpPr>
        <p:spPr>
          <a:xfrm>
            <a:off x="3321450"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5" name="Textplatzhalter 4">
            <a:extLst>
              <a:ext uri="{FF2B5EF4-FFF2-40B4-BE49-F238E27FC236}">
                <a16:creationId xmlns:a16="http://schemas.microsoft.com/office/drawing/2014/main" id="{3D55751B-5360-4260-9C3A-132CA076AB0C}"/>
              </a:ext>
            </a:extLst>
          </p:cNvPr>
          <p:cNvSpPr>
            <a:spLocks noGrp="1"/>
          </p:cNvSpPr>
          <p:nvPr>
            <p:ph type="body" sz="quarter" idx="38"/>
          </p:nvPr>
        </p:nvSpPr>
        <p:spPr>
          <a:xfrm>
            <a:off x="6257988" y="5589917"/>
            <a:ext cx="272643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6" name="Textplatzhalter 4">
            <a:extLst>
              <a:ext uri="{FF2B5EF4-FFF2-40B4-BE49-F238E27FC236}">
                <a16:creationId xmlns:a16="http://schemas.microsoft.com/office/drawing/2014/main" id="{E4AFBFBD-35A7-4285-A106-D6C21D269163}"/>
              </a:ext>
            </a:extLst>
          </p:cNvPr>
          <p:cNvSpPr>
            <a:spLocks noGrp="1"/>
          </p:cNvSpPr>
          <p:nvPr>
            <p:ph type="body" sz="quarter" idx="39"/>
          </p:nvPr>
        </p:nvSpPr>
        <p:spPr>
          <a:xfrm>
            <a:off x="9202413" y="5589917"/>
            <a:ext cx="2726432" cy="863271"/>
          </a:xfrm>
          <a:prstGeom prst="rect">
            <a:avLst/>
          </a:prstGeom>
        </p:spPr>
        <p:txBody>
          <a:bodyPr>
            <a:noAutofit/>
          </a:bodyPr>
          <a:lstStyle>
            <a:lvl1pPr algn="ctr">
              <a:defRPr sz="1600"/>
            </a:lvl1pPr>
            <a:lvl2pPr marL="0" indent="0" algn="ctr">
              <a:buNone/>
              <a:defRPr sz="1600"/>
            </a:lvl2pPr>
            <a:lvl3pPr algn="ctr">
              <a:defRPr sz="1400"/>
            </a:lvl3pPr>
            <a:lvl4pPr algn="ctr">
              <a:defRPr sz="1200"/>
            </a:lvl4pPr>
            <a:lvl5pPr algn="ctr">
              <a:defRPr sz="1050"/>
            </a:lvl5pPr>
          </a:lstStyle>
          <a:p>
            <a:pPr lvl="1"/>
            <a:r>
              <a:rPr lang="de-DE" dirty="0"/>
              <a:t>Mastertextformat bearbeiten</a:t>
            </a:r>
            <a:endParaRPr lang="de-CH" dirty="0"/>
          </a:p>
        </p:txBody>
      </p:sp>
      <p:sp>
        <p:nvSpPr>
          <p:cNvPr id="17" name="Textplatzhalter 4">
            <a:extLst>
              <a:ext uri="{FF2B5EF4-FFF2-40B4-BE49-F238E27FC236}">
                <a16:creationId xmlns:a16="http://schemas.microsoft.com/office/drawing/2014/main" id="{0E6B16AF-64AD-4203-9794-859198B02C8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50367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Textplatzhalter 4">
            <a:extLst>
              <a:ext uri="{FF2B5EF4-FFF2-40B4-BE49-F238E27FC236}">
                <a16:creationId xmlns:a16="http://schemas.microsoft.com/office/drawing/2014/main" id="{F298E293-1854-4B09-BB01-FFCA92CF34FF}"/>
              </a:ext>
            </a:extLst>
          </p:cNvPr>
          <p:cNvSpPr>
            <a:spLocks noGrp="1"/>
          </p:cNvSpPr>
          <p:nvPr>
            <p:ph type="body" sz="quarter" idx="13" hasCustomPrompt="1"/>
          </p:nvPr>
        </p:nvSpPr>
        <p:spPr>
          <a:xfrm>
            <a:off x="376287"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0B1A0CDE-0B9E-4DD6-B36B-1B2716C2191D}"/>
              </a:ext>
            </a:extLst>
          </p:cNvPr>
          <p:cNvSpPr>
            <a:spLocks noGrp="1"/>
          </p:cNvSpPr>
          <p:nvPr>
            <p:ph sz="quarter" idx="14"/>
          </p:nvPr>
        </p:nvSpPr>
        <p:spPr>
          <a:xfrm>
            <a:off x="376287"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Inhaltsplatzhalter 11">
            <a:extLst>
              <a:ext uri="{FF2B5EF4-FFF2-40B4-BE49-F238E27FC236}">
                <a16:creationId xmlns:a16="http://schemas.microsoft.com/office/drawing/2014/main" id="{68D04E2E-74FB-433B-8B44-C0D721B83866}"/>
              </a:ext>
            </a:extLst>
          </p:cNvPr>
          <p:cNvSpPr>
            <a:spLocks noGrp="1"/>
          </p:cNvSpPr>
          <p:nvPr>
            <p:ph sz="quarter" idx="16"/>
          </p:nvPr>
        </p:nvSpPr>
        <p:spPr>
          <a:xfrm>
            <a:off x="6353641"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 name="Titel 1">
            <a:extLst>
              <a:ext uri="{FF2B5EF4-FFF2-40B4-BE49-F238E27FC236}">
                <a16:creationId xmlns:a16="http://schemas.microsoft.com/office/drawing/2014/main" id="{AD42183E-D2F0-4366-A97F-55E9E16BDD43}"/>
              </a:ext>
            </a:extLst>
          </p:cNvPr>
          <p:cNvSpPr>
            <a:spLocks noGrp="1"/>
          </p:cNvSpPr>
          <p:nvPr>
            <p:ph type="title"/>
          </p:nvPr>
        </p:nvSpPr>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7E9E3A19-248F-42D7-853F-E737AFD5776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5" name="Textplatzhalter 4">
            <a:extLst>
              <a:ext uri="{FF2B5EF4-FFF2-40B4-BE49-F238E27FC236}">
                <a16:creationId xmlns:a16="http://schemas.microsoft.com/office/drawing/2014/main" id="{255C6871-6630-47EF-8698-2439869B45DB}"/>
              </a:ext>
            </a:extLst>
          </p:cNvPr>
          <p:cNvSpPr>
            <a:spLocks noGrp="1"/>
          </p:cNvSpPr>
          <p:nvPr>
            <p:ph type="body" sz="quarter" idx="17" hasCustomPrompt="1"/>
          </p:nvPr>
        </p:nvSpPr>
        <p:spPr>
          <a:xfrm>
            <a:off x="6353641"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8" name="Textplatzhalter 4">
            <a:extLst>
              <a:ext uri="{FF2B5EF4-FFF2-40B4-BE49-F238E27FC236}">
                <a16:creationId xmlns:a16="http://schemas.microsoft.com/office/drawing/2014/main" id="{04DE3238-BFD1-492F-A333-56C24297F31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3133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d">
    <p:spTree>
      <p:nvGrpSpPr>
        <p:cNvPr id="1" name=""/>
        <p:cNvGrpSpPr/>
        <p:nvPr/>
      </p:nvGrpSpPr>
      <p:grpSpPr>
        <a:xfrm>
          <a:off x="0" y="0"/>
          <a:ext cx="0" cy="0"/>
          <a:chOff x="0" y="0"/>
          <a:chExt cx="0" cy="0"/>
        </a:xfrm>
      </p:grpSpPr>
      <p:pic>
        <p:nvPicPr>
          <p:cNvPr id="4" name="Imagem 10">
            <a:extLst>
              <a:ext uri="{FF2B5EF4-FFF2-40B4-BE49-F238E27FC236}">
                <a16:creationId xmlns:a16="http://schemas.microsoft.com/office/drawing/2014/main" id="{EA55C27A-E741-4B62-9D36-4DE6352CE7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hteck: obere Ecken abgerundet 4">
            <a:extLst>
              <a:ext uri="{FF2B5EF4-FFF2-40B4-BE49-F238E27FC236}">
                <a16:creationId xmlns:a16="http://schemas.microsoft.com/office/drawing/2014/main" id="{6B705B5F-3C98-46B3-A994-C6AE142B898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6" name="Titelplatzhalter 1">
            <a:extLst>
              <a:ext uri="{FF2B5EF4-FFF2-40B4-BE49-F238E27FC236}">
                <a16:creationId xmlns:a16="http://schemas.microsoft.com/office/drawing/2014/main" id="{DBD81F40-F1F6-456B-930D-34F0FD1C4DA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7" name="object 16">
            <a:extLst>
              <a:ext uri="{FF2B5EF4-FFF2-40B4-BE49-F238E27FC236}">
                <a16:creationId xmlns:a16="http://schemas.microsoft.com/office/drawing/2014/main" id="{9805E1BD-1101-4AC1-A27D-E4F9320819C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9" name="Textfeld 8">
            <a:extLst>
              <a:ext uri="{FF2B5EF4-FFF2-40B4-BE49-F238E27FC236}">
                <a16:creationId xmlns:a16="http://schemas.microsoft.com/office/drawing/2014/main" id="{4E5F8F25-0A08-4B7A-841C-760E22E66E3F}"/>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11" name="Textplatzhalter 9">
            <a:extLst>
              <a:ext uri="{FF2B5EF4-FFF2-40B4-BE49-F238E27FC236}">
                <a16:creationId xmlns:a16="http://schemas.microsoft.com/office/drawing/2014/main" id="{C2C2EE32-8E52-4DD8-BD2F-3652E700BBBF}"/>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12" name="Imagem 14">
            <a:extLst>
              <a:ext uri="{FF2B5EF4-FFF2-40B4-BE49-F238E27FC236}">
                <a16:creationId xmlns:a16="http://schemas.microsoft.com/office/drawing/2014/main" id="{F5C356E2-70D2-40C3-AE16-51F5ECF61A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51433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7"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4254244"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4254154"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8132024" y="1830279"/>
            <a:ext cx="3748593"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8132022" y="2233504"/>
            <a:ext cx="3748776"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22D2E69D-49E5-4B07-B9A2-07EA8E85DE0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52365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8"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3271941"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3271852"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6144262"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6144259"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B235C03A-D39D-4121-8CCE-D6FD3C97E6AD}"/>
              </a:ext>
            </a:extLst>
          </p:cNvPr>
          <p:cNvSpPr>
            <a:spLocks noGrp="1"/>
          </p:cNvSpPr>
          <p:nvPr>
            <p:ph type="body" sz="quarter" idx="19" hasCustomPrompt="1"/>
          </p:nvPr>
        </p:nvSpPr>
        <p:spPr>
          <a:xfrm>
            <a:off x="9065857"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DF8CB7C5-D42C-4D82-B566-306F9C256270}"/>
              </a:ext>
            </a:extLst>
          </p:cNvPr>
          <p:cNvSpPr>
            <a:spLocks noGrp="1"/>
          </p:cNvSpPr>
          <p:nvPr>
            <p:ph sz="quarter" idx="20"/>
          </p:nvPr>
        </p:nvSpPr>
        <p:spPr>
          <a:xfrm>
            <a:off x="9065720"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2" name="Textplatzhalter 4">
            <a:extLst>
              <a:ext uri="{FF2B5EF4-FFF2-40B4-BE49-F238E27FC236}">
                <a16:creationId xmlns:a16="http://schemas.microsoft.com/office/drawing/2014/main" id="{2F043631-C3BA-4F04-A892-D0FD14ECCFEE}"/>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01673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8" name="Textplatzhalter 7">
            <a:extLst>
              <a:ext uri="{FF2B5EF4-FFF2-40B4-BE49-F238E27FC236}">
                <a16:creationId xmlns:a16="http://schemas.microsoft.com/office/drawing/2014/main" id="{14A0D2F9-7F0E-463C-BCB2-700921A829C4}"/>
              </a:ext>
            </a:extLst>
          </p:cNvPr>
          <p:cNvSpPr>
            <a:spLocks noGrp="1"/>
          </p:cNvSpPr>
          <p:nvPr>
            <p:ph type="body" sz="quarter" idx="10" hasCustomPrompt="1"/>
          </p:nvPr>
        </p:nvSpPr>
        <p:spPr>
          <a:xfrm>
            <a:off x="376288"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1" name="Textplatzhalter 7">
            <a:extLst>
              <a:ext uri="{FF2B5EF4-FFF2-40B4-BE49-F238E27FC236}">
                <a16:creationId xmlns:a16="http://schemas.microsoft.com/office/drawing/2014/main" id="{87BD9163-A974-4D4B-B6A3-CEE55214A0ED}"/>
              </a:ext>
            </a:extLst>
          </p:cNvPr>
          <p:cNvSpPr>
            <a:spLocks noGrp="1"/>
          </p:cNvSpPr>
          <p:nvPr>
            <p:ph type="body" sz="quarter" idx="11" hasCustomPrompt="1"/>
          </p:nvPr>
        </p:nvSpPr>
        <p:spPr>
          <a:xfrm>
            <a:off x="376288"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2" name="Textplatzhalter 7">
            <a:extLst>
              <a:ext uri="{FF2B5EF4-FFF2-40B4-BE49-F238E27FC236}">
                <a16:creationId xmlns:a16="http://schemas.microsoft.com/office/drawing/2014/main" id="{6FD7C690-96CD-4FF0-8E39-E01735D2359F}"/>
              </a:ext>
            </a:extLst>
          </p:cNvPr>
          <p:cNvSpPr>
            <a:spLocks noGrp="1"/>
          </p:cNvSpPr>
          <p:nvPr>
            <p:ph type="body" sz="quarter" idx="12" hasCustomPrompt="1"/>
          </p:nvPr>
        </p:nvSpPr>
        <p:spPr>
          <a:xfrm>
            <a:off x="3274383"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3" name="Textplatzhalter 7">
            <a:extLst>
              <a:ext uri="{FF2B5EF4-FFF2-40B4-BE49-F238E27FC236}">
                <a16:creationId xmlns:a16="http://schemas.microsoft.com/office/drawing/2014/main" id="{825BB423-495A-47E9-A88C-57E59409AE97}"/>
              </a:ext>
            </a:extLst>
          </p:cNvPr>
          <p:cNvSpPr>
            <a:spLocks noGrp="1"/>
          </p:cNvSpPr>
          <p:nvPr>
            <p:ph type="body" sz="quarter" idx="13" hasCustomPrompt="1"/>
          </p:nvPr>
        </p:nvSpPr>
        <p:spPr>
          <a:xfrm>
            <a:off x="3274383"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4" name="Textplatzhalter 7">
            <a:extLst>
              <a:ext uri="{FF2B5EF4-FFF2-40B4-BE49-F238E27FC236}">
                <a16:creationId xmlns:a16="http://schemas.microsoft.com/office/drawing/2014/main" id="{6CD7F3E4-A6BD-4BEE-A70E-25A49B4B40C0}"/>
              </a:ext>
            </a:extLst>
          </p:cNvPr>
          <p:cNvSpPr>
            <a:spLocks noGrp="1"/>
          </p:cNvSpPr>
          <p:nvPr>
            <p:ph type="body" sz="quarter" idx="14" hasCustomPrompt="1"/>
          </p:nvPr>
        </p:nvSpPr>
        <p:spPr>
          <a:xfrm>
            <a:off x="6172479"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5" name="Textplatzhalter 7">
            <a:extLst>
              <a:ext uri="{FF2B5EF4-FFF2-40B4-BE49-F238E27FC236}">
                <a16:creationId xmlns:a16="http://schemas.microsoft.com/office/drawing/2014/main" id="{79636D3F-B888-4856-8C98-B7D133CCD487}"/>
              </a:ext>
            </a:extLst>
          </p:cNvPr>
          <p:cNvSpPr>
            <a:spLocks noGrp="1"/>
          </p:cNvSpPr>
          <p:nvPr>
            <p:ph type="body" sz="quarter" idx="15" hasCustomPrompt="1"/>
          </p:nvPr>
        </p:nvSpPr>
        <p:spPr>
          <a:xfrm>
            <a:off x="6172479"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6" name="Textplatzhalter 7">
            <a:extLst>
              <a:ext uri="{FF2B5EF4-FFF2-40B4-BE49-F238E27FC236}">
                <a16:creationId xmlns:a16="http://schemas.microsoft.com/office/drawing/2014/main" id="{3425072D-D71E-4AC5-950A-E12466B691F8}"/>
              </a:ext>
            </a:extLst>
          </p:cNvPr>
          <p:cNvSpPr>
            <a:spLocks noGrp="1"/>
          </p:cNvSpPr>
          <p:nvPr>
            <p:ph type="body" sz="quarter" idx="16" hasCustomPrompt="1"/>
          </p:nvPr>
        </p:nvSpPr>
        <p:spPr>
          <a:xfrm>
            <a:off x="9096262"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7" name="Textplatzhalter 7">
            <a:extLst>
              <a:ext uri="{FF2B5EF4-FFF2-40B4-BE49-F238E27FC236}">
                <a16:creationId xmlns:a16="http://schemas.microsoft.com/office/drawing/2014/main" id="{E0F4D245-E290-44C7-B6C5-189F7EAFB5A6}"/>
              </a:ext>
            </a:extLst>
          </p:cNvPr>
          <p:cNvSpPr>
            <a:spLocks noGrp="1"/>
          </p:cNvSpPr>
          <p:nvPr>
            <p:ph type="body" sz="quarter" idx="17" hasCustomPrompt="1"/>
          </p:nvPr>
        </p:nvSpPr>
        <p:spPr>
          <a:xfrm>
            <a:off x="9096262" y="2343330"/>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12" name="Textplatzhalter 4">
            <a:extLst>
              <a:ext uri="{FF2B5EF4-FFF2-40B4-BE49-F238E27FC236}">
                <a16:creationId xmlns:a16="http://schemas.microsoft.com/office/drawing/2014/main" id="{9FC1294D-D643-4816-BF2A-8064EE6A215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6669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box a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4">
            <a:extLst>
              <a:ext uri="{FF2B5EF4-FFF2-40B4-BE49-F238E27FC236}">
                <a16:creationId xmlns:a16="http://schemas.microsoft.com/office/drawing/2014/main" id="{ECE7D27E-6126-4FAD-BB7C-3B0D069511C7}"/>
              </a:ext>
            </a:extLst>
          </p:cNvPr>
          <p:cNvSpPr>
            <a:spLocks noGrp="1"/>
          </p:cNvSpPr>
          <p:nvPr>
            <p:ph type="body" sz="quarter" idx="18"/>
          </p:nvPr>
        </p:nvSpPr>
        <p:spPr>
          <a:xfrm>
            <a:off x="376238" y="1889125"/>
            <a:ext cx="8439771" cy="48053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09511E6E-8675-48BD-817B-D4BAFC4E2672}"/>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Textplatzhalter 7">
            <a:extLst>
              <a:ext uri="{FF2B5EF4-FFF2-40B4-BE49-F238E27FC236}">
                <a16:creationId xmlns:a16="http://schemas.microsoft.com/office/drawing/2014/main" id="{9F7DC51E-DCE8-44B5-B0F5-E122A47F3F9E}"/>
              </a:ext>
            </a:extLst>
          </p:cNvPr>
          <p:cNvSpPr>
            <a:spLocks noGrp="1"/>
          </p:cNvSpPr>
          <p:nvPr>
            <p:ph type="body" sz="quarter" idx="16" hasCustomPrompt="1"/>
          </p:nvPr>
        </p:nvSpPr>
        <p:spPr>
          <a:xfrm>
            <a:off x="9096262" y="188912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10" name="Textplatzhalter 7">
            <a:extLst>
              <a:ext uri="{FF2B5EF4-FFF2-40B4-BE49-F238E27FC236}">
                <a16:creationId xmlns:a16="http://schemas.microsoft.com/office/drawing/2014/main" id="{9B291B51-EF3A-411A-9C46-F0CFB347A355}"/>
              </a:ext>
            </a:extLst>
          </p:cNvPr>
          <p:cNvSpPr>
            <a:spLocks noGrp="1"/>
          </p:cNvSpPr>
          <p:nvPr>
            <p:ph type="body" sz="quarter" idx="17" hasCustomPrompt="1"/>
          </p:nvPr>
        </p:nvSpPr>
        <p:spPr>
          <a:xfrm>
            <a:off x="9096262" y="2324100"/>
            <a:ext cx="2784355" cy="4370388"/>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Tree>
    <p:extLst>
      <p:ext uri="{BB962C8B-B14F-4D97-AF65-F5344CB8AC3E}">
        <p14:creationId xmlns:p14="http://schemas.microsoft.com/office/powerpoint/2010/main" val="289137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odboard / Gallery">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6114E4FD-A920-4776-82D8-3E35FDFCBD35}"/>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Bildplatzhalter 3">
            <a:extLst>
              <a:ext uri="{FF2B5EF4-FFF2-40B4-BE49-F238E27FC236}">
                <a16:creationId xmlns:a16="http://schemas.microsoft.com/office/drawing/2014/main" id="{39F72BE7-95F5-49F4-8AFE-B0628AD29D01}"/>
              </a:ext>
            </a:extLst>
          </p:cNvPr>
          <p:cNvSpPr>
            <a:spLocks noGrp="1"/>
          </p:cNvSpPr>
          <p:nvPr>
            <p:ph type="pic" sz="quarter" idx="11"/>
          </p:nvPr>
        </p:nvSpPr>
        <p:spPr>
          <a:xfrm>
            <a:off x="4848582" y="869051"/>
            <a:ext cx="2245838" cy="1757363"/>
          </a:xfrm>
          <a:prstGeom prst="rect">
            <a:avLst/>
          </a:prstGeom>
        </p:spPr>
        <p:txBody>
          <a:bodyPr>
            <a:normAutofit/>
          </a:bodyPr>
          <a:lstStyle>
            <a:lvl1pPr>
              <a:defRPr sz="1800"/>
            </a:lvl1pPr>
          </a:lstStyle>
          <a:p>
            <a:endParaRPr lang="de-CH" dirty="0"/>
          </a:p>
        </p:txBody>
      </p:sp>
      <p:sp>
        <p:nvSpPr>
          <p:cNvPr id="8" name="Bildplatzhalter 3">
            <a:extLst>
              <a:ext uri="{FF2B5EF4-FFF2-40B4-BE49-F238E27FC236}">
                <a16:creationId xmlns:a16="http://schemas.microsoft.com/office/drawing/2014/main" id="{E2C78E64-016C-4FA7-B1A1-A718DF87ED6E}"/>
              </a:ext>
            </a:extLst>
          </p:cNvPr>
          <p:cNvSpPr>
            <a:spLocks noGrp="1"/>
          </p:cNvSpPr>
          <p:nvPr>
            <p:ph type="pic" sz="quarter" idx="13"/>
          </p:nvPr>
        </p:nvSpPr>
        <p:spPr>
          <a:xfrm>
            <a:off x="7246821" y="869051"/>
            <a:ext cx="2245838" cy="1757363"/>
          </a:xfrm>
          <a:prstGeom prst="rect">
            <a:avLst/>
          </a:prstGeom>
        </p:spPr>
        <p:txBody>
          <a:bodyPr>
            <a:normAutofit/>
          </a:bodyPr>
          <a:lstStyle>
            <a:lvl1pPr>
              <a:defRPr sz="1800"/>
            </a:lvl1pPr>
          </a:lstStyle>
          <a:p>
            <a:endParaRPr lang="de-CH" dirty="0"/>
          </a:p>
        </p:txBody>
      </p:sp>
      <p:sp>
        <p:nvSpPr>
          <p:cNvPr id="12" name="Bildplatzhalter 3">
            <a:extLst>
              <a:ext uri="{FF2B5EF4-FFF2-40B4-BE49-F238E27FC236}">
                <a16:creationId xmlns:a16="http://schemas.microsoft.com/office/drawing/2014/main" id="{B88CEF98-2DDE-45BB-A18E-67D63ACEEC44}"/>
              </a:ext>
            </a:extLst>
          </p:cNvPr>
          <p:cNvSpPr>
            <a:spLocks noGrp="1"/>
          </p:cNvSpPr>
          <p:nvPr>
            <p:ph type="pic" sz="quarter" idx="14"/>
          </p:nvPr>
        </p:nvSpPr>
        <p:spPr>
          <a:xfrm>
            <a:off x="9645060" y="869051"/>
            <a:ext cx="2245838" cy="1757363"/>
          </a:xfrm>
          <a:prstGeom prst="rect">
            <a:avLst/>
          </a:prstGeom>
        </p:spPr>
        <p:txBody>
          <a:bodyPr>
            <a:normAutofit/>
          </a:bodyPr>
          <a:lstStyle>
            <a:lvl1pPr>
              <a:defRPr sz="1800"/>
            </a:lvl1pPr>
          </a:lstStyle>
          <a:p>
            <a:endParaRPr lang="de-CH"/>
          </a:p>
        </p:txBody>
      </p:sp>
      <p:sp>
        <p:nvSpPr>
          <p:cNvPr id="13" name="Bildplatzhalter 3">
            <a:extLst>
              <a:ext uri="{FF2B5EF4-FFF2-40B4-BE49-F238E27FC236}">
                <a16:creationId xmlns:a16="http://schemas.microsoft.com/office/drawing/2014/main" id="{B4864482-EB66-4794-9150-E034D1710DC0}"/>
              </a:ext>
            </a:extLst>
          </p:cNvPr>
          <p:cNvSpPr>
            <a:spLocks noGrp="1"/>
          </p:cNvSpPr>
          <p:nvPr>
            <p:ph type="pic" sz="quarter" idx="15"/>
          </p:nvPr>
        </p:nvSpPr>
        <p:spPr>
          <a:xfrm>
            <a:off x="4848582" y="2782438"/>
            <a:ext cx="2245838" cy="1757363"/>
          </a:xfrm>
          <a:prstGeom prst="rect">
            <a:avLst/>
          </a:prstGeom>
        </p:spPr>
        <p:txBody>
          <a:bodyPr>
            <a:normAutofit/>
          </a:bodyPr>
          <a:lstStyle>
            <a:lvl1pPr>
              <a:defRPr sz="1800"/>
            </a:lvl1pPr>
          </a:lstStyle>
          <a:p>
            <a:endParaRPr lang="de-CH"/>
          </a:p>
        </p:txBody>
      </p:sp>
      <p:sp>
        <p:nvSpPr>
          <p:cNvPr id="14" name="Bildplatzhalter 3">
            <a:extLst>
              <a:ext uri="{FF2B5EF4-FFF2-40B4-BE49-F238E27FC236}">
                <a16:creationId xmlns:a16="http://schemas.microsoft.com/office/drawing/2014/main" id="{910D4428-DB9A-4F2E-909B-75435A9886B5}"/>
              </a:ext>
            </a:extLst>
          </p:cNvPr>
          <p:cNvSpPr>
            <a:spLocks noGrp="1"/>
          </p:cNvSpPr>
          <p:nvPr>
            <p:ph type="pic" sz="quarter" idx="16"/>
          </p:nvPr>
        </p:nvSpPr>
        <p:spPr>
          <a:xfrm>
            <a:off x="7246821" y="2782438"/>
            <a:ext cx="2245838" cy="1757363"/>
          </a:xfrm>
          <a:prstGeom prst="rect">
            <a:avLst/>
          </a:prstGeom>
        </p:spPr>
        <p:txBody>
          <a:bodyPr>
            <a:normAutofit/>
          </a:bodyPr>
          <a:lstStyle>
            <a:lvl1pPr>
              <a:defRPr sz="1800"/>
            </a:lvl1pPr>
          </a:lstStyle>
          <a:p>
            <a:endParaRPr lang="de-CH"/>
          </a:p>
        </p:txBody>
      </p:sp>
      <p:sp>
        <p:nvSpPr>
          <p:cNvPr id="15" name="Bildplatzhalter 3">
            <a:extLst>
              <a:ext uri="{FF2B5EF4-FFF2-40B4-BE49-F238E27FC236}">
                <a16:creationId xmlns:a16="http://schemas.microsoft.com/office/drawing/2014/main" id="{43126E3D-0412-46F5-A6BB-65B08598C2E3}"/>
              </a:ext>
            </a:extLst>
          </p:cNvPr>
          <p:cNvSpPr>
            <a:spLocks noGrp="1"/>
          </p:cNvSpPr>
          <p:nvPr>
            <p:ph type="pic" sz="quarter" idx="17"/>
          </p:nvPr>
        </p:nvSpPr>
        <p:spPr>
          <a:xfrm>
            <a:off x="9645060" y="2782438"/>
            <a:ext cx="2245838" cy="1757363"/>
          </a:xfrm>
          <a:prstGeom prst="rect">
            <a:avLst/>
          </a:prstGeom>
        </p:spPr>
        <p:txBody>
          <a:bodyPr>
            <a:normAutofit/>
          </a:bodyPr>
          <a:lstStyle>
            <a:lvl1pPr>
              <a:defRPr sz="1800"/>
            </a:lvl1pPr>
          </a:lstStyle>
          <a:p>
            <a:endParaRPr lang="de-CH"/>
          </a:p>
        </p:txBody>
      </p:sp>
      <p:sp>
        <p:nvSpPr>
          <p:cNvPr id="16" name="Bildplatzhalter 3">
            <a:extLst>
              <a:ext uri="{FF2B5EF4-FFF2-40B4-BE49-F238E27FC236}">
                <a16:creationId xmlns:a16="http://schemas.microsoft.com/office/drawing/2014/main" id="{B7B6759A-807D-49A5-8B46-0B1A1F998A91}"/>
              </a:ext>
            </a:extLst>
          </p:cNvPr>
          <p:cNvSpPr>
            <a:spLocks noGrp="1"/>
          </p:cNvSpPr>
          <p:nvPr>
            <p:ph type="pic" sz="quarter" idx="18"/>
          </p:nvPr>
        </p:nvSpPr>
        <p:spPr>
          <a:xfrm>
            <a:off x="4848582" y="4695825"/>
            <a:ext cx="2245838" cy="1757363"/>
          </a:xfrm>
          <a:prstGeom prst="rect">
            <a:avLst/>
          </a:prstGeom>
        </p:spPr>
        <p:txBody>
          <a:bodyPr>
            <a:normAutofit/>
          </a:bodyPr>
          <a:lstStyle>
            <a:lvl1pPr>
              <a:defRPr sz="1800"/>
            </a:lvl1pPr>
          </a:lstStyle>
          <a:p>
            <a:endParaRPr lang="de-CH"/>
          </a:p>
        </p:txBody>
      </p:sp>
      <p:sp>
        <p:nvSpPr>
          <p:cNvPr id="17" name="Bildplatzhalter 3">
            <a:extLst>
              <a:ext uri="{FF2B5EF4-FFF2-40B4-BE49-F238E27FC236}">
                <a16:creationId xmlns:a16="http://schemas.microsoft.com/office/drawing/2014/main" id="{F90B6A8E-5305-4513-9984-0387528BCDA4}"/>
              </a:ext>
            </a:extLst>
          </p:cNvPr>
          <p:cNvSpPr>
            <a:spLocks noGrp="1"/>
          </p:cNvSpPr>
          <p:nvPr>
            <p:ph type="pic" sz="quarter" idx="19"/>
          </p:nvPr>
        </p:nvSpPr>
        <p:spPr>
          <a:xfrm>
            <a:off x="7246821" y="4695825"/>
            <a:ext cx="2245838" cy="1757363"/>
          </a:xfrm>
          <a:prstGeom prst="rect">
            <a:avLst/>
          </a:prstGeom>
        </p:spPr>
        <p:txBody>
          <a:bodyPr>
            <a:normAutofit/>
          </a:bodyPr>
          <a:lstStyle>
            <a:lvl1pPr>
              <a:defRPr sz="1800"/>
            </a:lvl1pPr>
          </a:lstStyle>
          <a:p>
            <a:endParaRPr lang="de-CH" dirty="0"/>
          </a:p>
        </p:txBody>
      </p:sp>
      <p:sp>
        <p:nvSpPr>
          <p:cNvPr id="18" name="Bildplatzhalter 3">
            <a:extLst>
              <a:ext uri="{FF2B5EF4-FFF2-40B4-BE49-F238E27FC236}">
                <a16:creationId xmlns:a16="http://schemas.microsoft.com/office/drawing/2014/main" id="{FCCCCED3-EA51-4050-AA8D-77FCE67DEF2E}"/>
              </a:ext>
            </a:extLst>
          </p:cNvPr>
          <p:cNvSpPr>
            <a:spLocks noGrp="1"/>
          </p:cNvSpPr>
          <p:nvPr>
            <p:ph type="pic" sz="quarter" idx="20"/>
          </p:nvPr>
        </p:nvSpPr>
        <p:spPr>
          <a:xfrm>
            <a:off x="9645060" y="4695825"/>
            <a:ext cx="2245838" cy="1757363"/>
          </a:xfrm>
          <a:prstGeom prst="rect">
            <a:avLst/>
          </a:prstGeom>
        </p:spPr>
        <p:txBody>
          <a:bodyPr>
            <a:normAutofit/>
          </a:bodyPr>
          <a:lstStyle>
            <a:lvl1pPr>
              <a:defRPr sz="1800"/>
            </a:lvl1pPr>
          </a:lstStyle>
          <a:p>
            <a:endParaRPr lang="de-CH"/>
          </a:p>
        </p:txBody>
      </p:sp>
      <p:sp>
        <p:nvSpPr>
          <p:cNvPr id="2" name="Titel 1">
            <a:extLst>
              <a:ext uri="{FF2B5EF4-FFF2-40B4-BE49-F238E27FC236}">
                <a16:creationId xmlns:a16="http://schemas.microsoft.com/office/drawing/2014/main" id="{D4CF4F68-3B81-4296-B52D-54FF17692CBC}"/>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C5DD9DC0-4A06-4A67-9179-29804E4EB967}"/>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1" name="Textplatzhalter 4">
            <a:extLst>
              <a:ext uri="{FF2B5EF4-FFF2-40B4-BE49-F238E27FC236}">
                <a16:creationId xmlns:a16="http://schemas.microsoft.com/office/drawing/2014/main" id="{9CF773C2-1473-40B9-A263-D6B14C8F426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37278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odboard / Big Image">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80FB06C5-AB7B-4549-ABBB-9E2CEF9A7E66}"/>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Titel 1">
            <a:extLst>
              <a:ext uri="{FF2B5EF4-FFF2-40B4-BE49-F238E27FC236}">
                <a16:creationId xmlns:a16="http://schemas.microsoft.com/office/drawing/2014/main" id="{B96321E6-7547-4E49-8D10-3459BA8AF08B}"/>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63BA2452-9FB9-4863-A698-9ECC8A2263BA}"/>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7" name="Bildplatzhalter 3">
            <a:extLst>
              <a:ext uri="{FF2B5EF4-FFF2-40B4-BE49-F238E27FC236}">
                <a16:creationId xmlns:a16="http://schemas.microsoft.com/office/drawing/2014/main" id="{ABD8BA58-2FB7-4713-AAFF-4BCC8D104A04}"/>
              </a:ext>
            </a:extLst>
          </p:cNvPr>
          <p:cNvSpPr>
            <a:spLocks noGrp="1"/>
          </p:cNvSpPr>
          <p:nvPr>
            <p:ph type="pic" sz="quarter" idx="21"/>
          </p:nvPr>
        </p:nvSpPr>
        <p:spPr>
          <a:xfrm>
            <a:off x="4848582" y="869051"/>
            <a:ext cx="7042316" cy="5584138"/>
          </a:xfrm>
          <a:prstGeom prst="rect">
            <a:avLst/>
          </a:prstGeom>
        </p:spPr>
        <p:txBody>
          <a:bodyPr/>
          <a:lstStyle/>
          <a:p>
            <a:endParaRPr lang="de-CH"/>
          </a:p>
        </p:txBody>
      </p:sp>
      <p:sp>
        <p:nvSpPr>
          <p:cNvPr id="7" name="Textplatzhalter 4">
            <a:extLst>
              <a:ext uri="{FF2B5EF4-FFF2-40B4-BE49-F238E27FC236}">
                <a16:creationId xmlns:a16="http://schemas.microsoft.com/office/drawing/2014/main" id="{1EE3AB70-FD7E-4B93-BDC8-3F9E1612043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8400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 Full Sized">
    <p:spTree>
      <p:nvGrpSpPr>
        <p:cNvPr id="1" name=""/>
        <p:cNvGrpSpPr/>
        <p:nvPr/>
      </p:nvGrpSpPr>
      <p:grpSpPr>
        <a:xfrm>
          <a:off x="0" y="0"/>
          <a:ext cx="0" cy="0"/>
          <a:chOff x="0" y="0"/>
          <a:chExt cx="0" cy="0"/>
        </a:xfrm>
      </p:grpSpPr>
      <p:sp>
        <p:nvSpPr>
          <p:cNvPr id="3" name="Tabellenplatzhalter 2">
            <a:extLst>
              <a:ext uri="{FF2B5EF4-FFF2-40B4-BE49-F238E27FC236}">
                <a16:creationId xmlns:a16="http://schemas.microsoft.com/office/drawing/2014/main" id="{46D1A964-8CB8-469D-A78A-07CEB8B07720}"/>
              </a:ext>
            </a:extLst>
          </p:cNvPr>
          <p:cNvSpPr>
            <a:spLocks noGrp="1"/>
          </p:cNvSpPr>
          <p:nvPr>
            <p:ph type="tbl" sz="quarter" idx="13"/>
          </p:nvPr>
        </p:nvSpPr>
        <p:spPr>
          <a:xfrm>
            <a:off x="384912" y="1837427"/>
            <a:ext cx="11495705" cy="4615762"/>
          </a:xfrm>
          <a:prstGeom prst="rect">
            <a:avLst/>
          </a:prstGeom>
        </p:spPr>
        <p:txBody>
          <a:bodyPr/>
          <a:lstStyle/>
          <a:p>
            <a:endParaRPr lang="de-CH" dirty="0"/>
          </a:p>
        </p:txBody>
      </p:sp>
      <p:sp>
        <p:nvSpPr>
          <p:cNvPr id="2" name="Titel 1">
            <a:extLst>
              <a:ext uri="{FF2B5EF4-FFF2-40B4-BE49-F238E27FC236}">
                <a16:creationId xmlns:a16="http://schemas.microsoft.com/office/drawing/2014/main" id="{C736F612-7471-4A49-863A-BFB8BF3061B1}"/>
              </a:ext>
            </a:extLst>
          </p:cNvPr>
          <p:cNvSpPr>
            <a:spLocks noGrp="1"/>
          </p:cNvSpPr>
          <p:nvPr>
            <p:ph type="title"/>
          </p:nvPr>
        </p:nvSpPr>
        <p:spPr/>
        <p:txBody>
          <a:bodyPr/>
          <a:lstStyle/>
          <a:p>
            <a:r>
              <a:rPr lang="de-DE"/>
              <a:t>Mastertitelformat bearbeiten</a:t>
            </a:r>
            <a:endParaRPr lang="de-CH"/>
          </a:p>
        </p:txBody>
      </p:sp>
      <p:sp>
        <p:nvSpPr>
          <p:cNvPr id="8" name="Untertitel 2">
            <a:extLst>
              <a:ext uri="{FF2B5EF4-FFF2-40B4-BE49-F238E27FC236}">
                <a16:creationId xmlns:a16="http://schemas.microsoft.com/office/drawing/2014/main" id="{5C627E2B-A018-46AC-9F8A-D6A361EFB6FF}"/>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1508DACA-D33E-4031-A6C3-31BF263F6C9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19696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 With Image o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3CCF9-9FC0-42A6-B54E-DAC02CF953D4}"/>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3D358185-E573-47BD-99A2-43FBC14658E0}"/>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abellenplatzhalter 2">
            <a:extLst>
              <a:ext uri="{FF2B5EF4-FFF2-40B4-BE49-F238E27FC236}">
                <a16:creationId xmlns:a16="http://schemas.microsoft.com/office/drawing/2014/main" id="{10B368C4-213B-4C69-AD45-23ACBDE2104A}"/>
              </a:ext>
            </a:extLst>
          </p:cNvPr>
          <p:cNvSpPr>
            <a:spLocks noGrp="1"/>
          </p:cNvSpPr>
          <p:nvPr>
            <p:ph type="tbl" sz="quarter" idx="13"/>
          </p:nvPr>
        </p:nvSpPr>
        <p:spPr>
          <a:xfrm>
            <a:off x="384912" y="1837427"/>
            <a:ext cx="7818809" cy="4615762"/>
          </a:xfrm>
          <a:prstGeom prst="rect">
            <a:avLst/>
          </a:prstGeom>
        </p:spPr>
        <p:txBody>
          <a:bodyPr/>
          <a:lstStyle/>
          <a:p>
            <a:endParaRPr lang="de-CH"/>
          </a:p>
        </p:txBody>
      </p:sp>
      <p:sp>
        <p:nvSpPr>
          <p:cNvPr id="6" name="Inhaltsplatzhalter 5">
            <a:extLst>
              <a:ext uri="{FF2B5EF4-FFF2-40B4-BE49-F238E27FC236}">
                <a16:creationId xmlns:a16="http://schemas.microsoft.com/office/drawing/2014/main" id="{F50E0A5A-A7CC-442C-AA5F-9EF4C6D2D7AF}"/>
              </a:ext>
            </a:extLst>
          </p:cNvPr>
          <p:cNvSpPr>
            <a:spLocks noGrp="1"/>
          </p:cNvSpPr>
          <p:nvPr>
            <p:ph sz="quarter" idx="14"/>
          </p:nvPr>
        </p:nvSpPr>
        <p:spPr>
          <a:xfrm>
            <a:off x="8297863" y="1828800"/>
            <a:ext cx="3582987" cy="46323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platzhalter 4">
            <a:extLst>
              <a:ext uri="{FF2B5EF4-FFF2-40B4-BE49-F238E27FC236}">
                <a16:creationId xmlns:a16="http://schemas.microsoft.com/office/drawing/2014/main" id="{89ECD0D8-24F2-4894-87BE-D58310C15C7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6953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 4 Slots">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681F00D7-17E6-44E8-B892-63ED49B8B43A}"/>
              </a:ext>
            </a:extLst>
          </p:cNvPr>
          <p:cNvSpPr>
            <a:spLocks noGrp="1"/>
          </p:cNvSpPr>
          <p:nvPr>
            <p:ph type="body" sz="quarter" idx="13" hasCustomPrompt="1"/>
          </p:nvPr>
        </p:nvSpPr>
        <p:spPr>
          <a:xfrm>
            <a:off x="2737260"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7" name="Textplatzhalter 6">
            <a:extLst>
              <a:ext uri="{FF2B5EF4-FFF2-40B4-BE49-F238E27FC236}">
                <a16:creationId xmlns:a16="http://schemas.microsoft.com/office/drawing/2014/main" id="{13D3AAE0-365F-44AD-8BE1-0D0E711A0B3E}"/>
              </a:ext>
            </a:extLst>
          </p:cNvPr>
          <p:cNvSpPr>
            <a:spLocks noGrp="1"/>
          </p:cNvSpPr>
          <p:nvPr>
            <p:ph type="body" sz="quarter" idx="16"/>
          </p:nvPr>
        </p:nvSpPr>
        <p:spPr>
          <a:xfrm>
            <a:off x="2746279"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5" name="Textplatzhalter 4">
            <a:extLst>
              <a:ext uri="{FF2B5EF4-FFF2-40B4-BE49-F238E27FC236}">
                <a16:creationId xmlns:a16="http://schemas.microsoft.com/office/drawing/2014/main" id="{D83BF626-9107-4E46-ABEB-61A6F580C492}"/>
              </a:ext>
            </a:extLst>
          </p:cNvPr>
          <p:cNvSpPr>
            <a:spLocks noGrp="1"/>
          </p:cNvSpPr>
          <p:nvPr>
            <p:ph type="body" sz="quarter" idx="17" hasCustomPrompt="1"/>
          </p:nvPr>
        </p:nvSpPr>
        <p:spPr>
          <a:xfrm>
            <a:off x="5114397"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6" name="Textplatzhalter 6">
            <a:extLst>
              <a:ext uri="{FF2B5EF4-FFF2-40B4-BE49-F238E27FC236}">
                <a16:creationId xmlns:a16="http://schemas.microsoft.com/office/drawing/2014/main" id="{4535AC9B-ADE2-4250-B0CF-463A970C2A24}"/>
              </a:ext>
            </a:extLst>
          </p:cNvPr>
          <p:cNvSpPr>
            <a:spLocks noGrp="1"/>
          </p:cNvSpPr>
          <p:nvPr>
            <p:ph type="body" sz="quarter" idx="18"/>
          </p:nvPr>
        </p:nvSpPr>
        <p:spPr>
          <a:xfrm>
            <a:off x="5123416"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7" name="Textplatzhalter 4">
            <a:extLst>
              <a:ext uri="{FF2B5EF4-FFF2-40B4-BE49-F238E27FC236}">
                <a16:creationId xmlns:a16="http://schemas.microsoft.com/office/drawing/2014/main" id="{44019C70-0391-4F27-B7AF-A0B1D20C4B40}"/>
              </a:ext>
            </a:extLst>
          </p:cNvPr>
          <p:cNvSpPr>
            <a:spLocks noGrp="1"/>
          </p:cNvSpPr>
          <p:nvPr>
            <p:ph type="body" sz="quarter" idx="19" hasCustomPrompt="1"/>
          </p:nvPr>
        </p:nvSpPr>
        <p:spPr>
          <a:xfrm>
            <a:off x="7491534"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8" name="Textplatzhalter 6">
            <a:extLst>
              <a:ext uri="{FF2B5EF4-FFF2-40B4-BE49-F238E27FC236}">
                <a16:creationId xmlns:a16="http://schemas.microsoft.com/office/drawing/2014/main" id="{EA5258E9-727B-42F9-962E-238025C74BEA}"/>
              </a:ext>
            </a:extLst>
          </p:cNvPr>
          <p:cNvSpPr>
            <a:spLocks noGrp="1"/>
          </p:cNvSpPr>
          <p:nvPr>
            <p:ph type="body" sz="quarter" idx="20"/>
          </p:nvPr>
        </p:nvSpPr>
        <p:spPr>
          <a:xfrm>
            <a:off x="7500553"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2" name="Titel 1">
            <a:extLst>
              <a:ext uri="{FF2B5EF4-FFF2-40B4-BE49-F238E27FC236}">
                <a16:creationId xmlns:a16="http://schemas.microsoft.com/office/drawing/2014/main" id="{870224F4-0254-41C6-AF6F-735F6D8A02DA}"/>
              </a:ext>
            </a:extLst>
          </p:cNvPr>
          <p:cNvSpPr>
            <a:spLocks noGrp="1"/>
          </p:cNvSpPr>
          <p:nvPr>
            <p:ph type="title"/>
          </p:nvPr>
        </p:nvSpPr>
        <p:spPr/>
        <p:txBody>
          <a:bodyPr/>
          <a:lstStyle/>
          <a:p>
            <a:r>
              <a:rPr lang="de-DE"/>
              <a:t>Mastertitelformat bearbeiten</a:t>
            </a:r>
            <a:endParaRPr lang="de-CH"/>
          </a:p>
        </p:txBody>
      </p:sp>
      <p:sp>
        <p:nvSpPr>
          <p:cNvPr id="26" name="Untertitel 2">
            <a:extLst>
              <a:ext uri="{FF2B5EF4-FFF2-40B4-BE49-F238E27FC236}">
                <a16:creationId xmlns:a16="http://schemas.microsoft.com/office/drawing/2014/main" id="{5581662C-8121-49C3-9BC2-E0624C323E62}"/>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2" name="Textplatzhalter 4">
            <a:extLst>
              <a:ext uri="{FF2B5EF4-FFF2-40B4-BE49-F238E27FC236}">
                <a16:creationId xmlns:a16="http://schemas.microsoft.com/office/drawing/2014/main" id="{26170BE0-3862-49E4-9255-5DB8C11926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806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gramm/Smart 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4" name="SmartArt-Platzhalter 3">
            <a:extLst>
              <a:ext uri="{FF2B5EF4-FFF2-40B4-BE49-F238E27FC236}">
                <a16:creationId xmlns:a16="http://schemas.microsoft.com/office/drawing/2014/main" id="{031D8F54-5A38-4C10-9C97-1557DAEB216D}"/>
              </a:ext>
            </a:extLst>
          </p:cNvPr>
          <p:cNvSpPr>
            <a:spLocks noGrp="1"/>
          </p:cNvSpPr>
          <p:nvPr>
            <p:ph type="dgm" sz="quarter" idx="10"/>
          </p:nvPr>
        </p:nvSpPr>
        <p:spPr>
          <a:xfrm>
            <a:off x="2324100" y="2139170"/>
            <a:ext cx="7543800" cy="4024629"/>
          </a:xfrm>
        </p:spPr>
        <p:txBody>
          <a:bodyPr/>
          <a:lstStyle/>
          <a:p>
            <a:endParaRPr lang="de-CH" dirty="0"/>
          </a:p>
        </p:txBody>
      </p:sp>
      <p:sp>
        <p:nvSpPr>
          <p:cNvPr id="5" name="Untertitel 2">
            <a:extLst>
              <a:ext uri="{FF2B5EF4-FFF2-40B4-BE49-F238E27FC236}">
                <a16:creationId xmlns:a16="http://schemas.microsoft.com/office/drawing/2014/main" id="{479B075B-72DD-469D-9046-10DA0222174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C79D0BEF-EBDA-4B04-9381-D8EDE134418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15456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od Sandwich">
    <p:spTree>
      <p:nvGrpSpPr>
        <p:cNvPr id="1" name=""/>
        <p:cNvGrpSpPr/>
        <p:nvPr/>
      </p:nvGrpSpPr>
      <p:grpSpPr>
        <a:xfrm>
          <a:off x="0" y="0"/>
          <a:ext cx="0" cy="0"/>
          <a:chOff x="0" y="0"/>
          <a:chExt cx="0" cy="0"/>
        </a:xfrm>
      </p:grpSpPr>
      <p:pic>
        <p:nvPicPr>
          <p:cNvPr id="8" name="Grafik 7" descr="Ein Bild, das Essen, Zwischenmahlzeit, Sandwich, halb enthält.&#10;&#10;Automatisch generierte Beschreibung">
            <a:extLst>
              <a:ext uri="{FF2B5EF4-FFF2-40B4-BE49-F238E27FC236}">
                <a16:creationId xmlns:a16="http://schemas.microsoft.com/office/drawing/2014/main" id="{8408DC68-EDDB-4FFD-9414-E2D33D452A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3" name="Rechteck: obere Ecken abgerundet 22">
            <a:extLst>
              <a:ext uri="{FF2B5EF4-FFF2-40B4-BE49-F238E27FC236}">
                <a16:creationId xmlns:a16="http://schemas.microsoft.com/office/drawing/2014/main" id="{C1BE50C8-070C-4580-A97A-F055FD35B54E}"/>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4" name="Titelplatzhalter 1">
            <a:extLst>
              <a:ext uri="{FF2B5EF4-FFF2-40B4-BE49-F238E27FC236}">
                <a16:creationId xmlns:a16="http://schemas.microsoft.com/office/drawing/2014/main" id="{DC4E62C0-3519-4FC0-85B8-DC8D89406A8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5" name="object 16">
            <a:extLst>
              <a:ext uri="{FF2B5EF4-FFF2-40B4-BE49-F238E27FC236}">
                <a16:creationId xmlns:a16="http://schemas.microsoft.com/office/drawing/2014/main" id="{7634D859-B0A0-4B17-856F-255EB93390B0}"/>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6" name="Textfeld 25">
            <a:extLst>
              <a:ext uri="{FF2B5EF4-FFF2-40B4-BE49-F238E27FC236}">
                <a16:creationId xmlns:a16="http://schemas.microsoft.com/office/drawing/2014/main" id="{6AE419C7-4D09-4CD8-AA25-84D00A0CB75A}"/>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8" name="Textplatzhalter 9">
            <a:extLst>
              <a:ext uri="{FF2B5EF4-FFF2-40B4-BE49-F238E27FC236}">
                <a16:creationId xmlns:a16="http://schemas.microsoft.com/office/drawing/2014/main" id="{9AFB954E-B3D0-4FB9-9EF0-6D9FE811791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871427EB-22D8-4786-ABDD-92C37E1AF1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77418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Page / 1 Per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785143"/>
            <a:ext cx="4027762" cy="4668045"/>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13">
            <a:extLst>
              <a:ext uri="{FF2B5EF4-FFF2-40B4-BE49-F238E27FC236}">
                <a16:creationId xmlns:a16="http://schemas.microsoft.com/office/drawing/2014/main" id="{96184163-E9D0-4B68-B331-D58719E9D282}"/>
              </a:ext>
            </a:extLst>
          </p:cNvPr>
          <p:cNvSpPr>
            <a:spLocks noGrp="1"/>
          </p:cNvSpPr>
          <p:nvPr>
            <p:ph type="body" sz="quarter" idx="11" hasCustomPrompt="1"/>
          </p:nvPr>
        </p:nvSpPr>
        <p:spPr>
          <a:xfrm>
            <a:off x="5079375" y="2929175"/>
            <a:ext cx="5653577" cy="284162"/>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15" name="Textplatzhalter 13">
            <a:extLst>
              <a:ext uri="{FF2B5EF4-FFF2-40B4-BE49-F238E27FC236}">
                <a16:creationId xmlns:a16="http://schemas.microsoft.com/office/drawing/2014/main" id="{C8BE0CA1-3917-44F4-80F9-8F0FFEABAE8F}"/>
              </a:ext>
            </a:extLst>
          </p:cNvPr>
          <p:cNvSpPr>
            <a:spLocks noGrp="1"/>
          </p:cNvSpPr>
          <p:nvPr>
            <p:ph type="body" sz="quarter" idx="12" hasCustomPrompt="1"/>
          </p:nvPr>
        </p:nvSpPr>
        <p:spPr>
          <a:xfrm>
            <a:off x="5079375" y="3316462"/>
            <a:ext cx="5653577" cy="284162"/>
          </a:xfrm>
        </p:spPr>
        <p:txBody>
          <a:bodyPr/>
          <a:lstStyle>
            <a:lvl1pPr marL="0" indent="0">
              <a:buNone/>
              <a:defRPr sz="1600" b="0"/>
            </a:lvl1pPr>
            <a:lvl5pPr>
              <a:defRPr/>
            </a:lvl5pPr>
          </a:lstStyle>
          <a:p>
            <a:pPr lvl="0"/>
            <a:r>
              <a:rPr lang="de-DE" dirty="0"/>
              <a:t>Position</a:t>
            </a:r>
            <a:endParaRPr lang="de-CH" dirty="0"/>
          </a:p>
        </p:txBody>
      </p:sp>
      <p:sp>
        <p:nvSpPr>
          <p:cNvPr id="16" name="Textplatzhalter 13">
            <a:extLst>
              <a:ext uri="{FF2B5EF4-FFF2-40B4-BE49-F238E27FC236}">
                <a16:creationId xmlns:a16="http://schemas.microsoft.com/office/drawing/2014/main" id="{CC4BFB50-9900-4D59-B48C-871FABEFB6DD}"/>
              </a:ext>
            </a:extLst>
          </p:cNvPr>
          <p:cNvSpPr>
            <a:spLocks noGrp="1"/>
          </p:cNvSpPr>
          <p:nvPr>
            <p:ph type="body" sz="quarter" idx="13" hasCustomPrompt="1"/>
          </p:nvPr>
        </p:nvSpPr>
        <p:spPr>
          <a:xfrm>
            <a:off x="5079374" y="4278107"/>
            <a:ext cx="5653578" cy="284162"/>
          </a:xfrm>
        </p:spPr>
        <p:txBody>
          <a:bodyPr/>
          <a:lstStyle>
            <a:lvl1pPr marL="0" indent="0">
              <a:buNone/>
              <a:defRPr sz="1200"/>
            </a:lvl1pPr>
            <a:lvl5pPr>
              <a:defRPr/>
            </a:lvl5pPr>
          </a:lstStyle>
          <a:p>
            <a:pPr lvl="0"/>
            <a:r>
              <a:rPr lang="de-DE" dirty="0"/>
              <a:t>+41 (0)7X XXX XXXX</a:t>
            </a:r>
            <a:endParaRPr lang="de-CH" dirty="0"/>
          </a:p>
        </p:txBody>
      </p:sp>
      <p:sp>
        <p:nvSpPr>
          <p:cNvPr id="18" name="Textplatzhalter 13">
            <a:extLst>
              <a:ext uri="{FF2B5EF4-FFF2-40B4-BE49-F238E27FC236}">
                <a16:creationId xmlns:a16="http://schemas.microsoft.com/office/drawing/2014/main" id="{5172B114-37F4-4AC2-B6BF-AD5D83DDF85E}"/>
              </a:ext>
            </a:extLst>
          </p:cNvPr>
          <p:cNvSpPr>
            <a:spLocks noGrp="1"/>
          </p:cNvSpPr>
          <p:nvPr>
            <p:ph type="body" sz="quarter" idx="14" hasCustomPrompt="1"/>
          </p:nvPr>
        </p:nvSpPr>
        <p:spPr>
          <a:xfrm>
            <a:off x="5079374" y="3928825"/>
            <a:ext cx="5653578" cy="284162"/>
          </a:xfrm>
        </p:spPr>
        <p:txBody>
          <a:bodyPr/>
          <a:lstStyle>
            <a:lvl1pPr marL="0" indent="0">
              <a:buNone/>
              <a:defRPr sz="1200"/>
            </a:lvl1pPr>
            <a:lvl5pPr>
              <a:defRPr/>
            </a:lvl5pPr>
          </a:lstStyle>
          <a:p>
            <a:pPr lvl="0"/>
            <a:r>
              <a:rPr lang="de-DE" dirty="0"/>
              <a:t>xx@compass-group.ch</a:t>
            </a:r>
            <a:endParaRPr lang="de-CH" dirty="0"/>
          </a:p>
        </p:txBody>
      </p:sp>
      <p:sp>
        <p:nvSpPr>
          <p:cNvPr id="21" name="Textplatzhalter 4">
            <a:extLst>
              <a:ext uri="{FF2B5EF4-FFF2-40B4-BE49-F238E27FC236}">
                <a16:creationId xmlns:a16="http://schemas.microsoft.com/office/drawing/2014/main" id="{85B83E50-44D1-4402-A731-7B3BBCA636A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12" name="Textfeld 11">
            <a:extLst>
              <a:ext uri="{FF2B5EF4-FFF2-40B4-BE49-F238E27FC236}">
                <a16:creationId xmlns:a16="http://schemas.microsoft.com/office/drawing/2014/main" id="{FF729BC1-FDC1-4F52-8847-239DBAC6AA42}"/>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19" name="Imagem 14">
            <a:extLst>
              <a:ext uri="{FF2B5EF4-FFF2-40B4-BE49-F238E27FC236}">
                <a16:creationId xmlns:a16="http://schemas.microsoft.com/office/drawing/2014/main" id="{B7E8BAD4-9A4E-4EB4-82F2-C10CC09819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Tree>
    <p:extLst>
      <p:ext uri="{BB962C8B-B14F-4D97-AF65-F5344CB8AC3E}">
        <p14:creationId xmlns:p14="http://schemas.microsoft.com/office/powerpoint/2010/main" val="12447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age / 2 Peop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836900"/>
            <a:ext cx="2576463" cy="2982081"/>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3" name="Bildplatzhalter 3">
            <a:extLst>
              <a:ext uri="{FF2B5EF4-FFF2-40B4-BE49-F238E27FC236}">
                <a16:creationId xmlns:a16="http://schemas.microsoft.com/office/drawing/2014/main" id="{E83792AC-5D79-4DD5-A419-E0D073755E9E}"/>
              </a:ext>
            </a:extLst>
          </p:cNvPr>
          <p:cNvSpPr>
            <a:spLocks noGrp="1"/>
          </p:cNvSpPr>
          <p:nvPr>
            <p:ph type="pic" sz="quarter" idx="15"/>
          </p:nvPr>
        </p:nvSpPr>
        <p:spPr>
          <a:xfrm>
            <a:off x="4447955" y="1836900"/>
            <a:ext cx="2576463" cy="2982081"/>
          </a:xfrm>
        </p:spPr>
        <p:txBody>
          <a:bodyPr/>
          <a:lstStyle/>
          <a:p>
            <a:endParaRPr lang="de-CH"/>
          </a:p>
        </p:txBody>
      </p:sp>
      <p:sp>
        <p:nvSpPr>
          <p:cNvPr id="23" name="Textfeld 22">
            <a:extLst>
              <a:ext uri="{FF2B5EF4-FFF2-40B4-BE49-F238E27FC236}">
                <a16:creationId xmlns:a16="http://schemas.microsoft.com/office/drawing/2014/main" id="{B069FD4B-4537-49C6-B534-A1DB46FEAD28}"/>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24" name="Imagem 14">
            <a:extLst>
              <a:ext uri="{FF2B5EF4-FFF2-40B4-BE49-F238E27FC236}">
                <a16:creationId xmlns:a16="http://schemas.microsoft.com/office/drawing/2014/main" id="{6103DB0F-EAC3-4651-A601-909A690FE8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376288"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376288"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27" name="Textplatzhalter 13">
            <a:extLst>
              <a:ext uri="{FF2B5EF4-FFF2-40B4-BE49-F238E27FC236}">
                <a16:creationId xmlns:a16="http://schemas.microsoft.com/office/drawing/2014/main" id="{9F1B564D-8945-4E3B-960C-F07036AA4B69}"/>
              </a:ext>
            </a:extLst>
          </p:cNvPr>
          <p:cNvSpPr>
            <a:spLocks noGrp="1"/>
          </p:cNvSpPr>
          <p:nvPr>
            <p:ph type="body" sz="quarter" idx="13" hasCustomPrompt="1"/>
          </p:nvPr>
        </p:nvSpPr>
        <p:spPr>
          <a:xfrm>
            <a:off x="376286"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28" name="Textplatzhalter 13">
            <a:extLst>
              <a:ext uri="{FF2B5EF4-FFF2-40B4-BE49-F238E27FC236}">
                <a16:creationId xmlns:a16="http://schemas.microsoft.com/office/drawing/2014/main" id="{DAAA57E5-FA52-4626-B802-3DD529B76802}"/>
              </a:ext>
            </a:extLst>
          </p:cNvPr>
          <p:cNvSpPr>
            <a:spLocks noGrp="1"/>
          </p:cNvSpPr>
          <p:nvPr>
            <p:ph type="body" sz="quarter" idx="14" hasCustomPrompt="1"/>
          </p:nvPr>
        </p:nvSpPr>
        <p:spPr>
          <a:xfrm>
            <a:off x="376286"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29" name="Textplatzhalter 13">
            <a:extLst>
              <a:ext uri="{FF2B5EF4-FFF2-40B4-BE49-F238E27FC236}">
                <a16:creationId xmlns:a16="http://schemas.microsoft.com/office/drawing/2014/main" id="{B1F09E33-435F-43A5-B66D-E233D6C83853}"/>
              </a:ext>
            </a:extLst>
          </p:cNvPr>
          <p:cNvSpPr>
            <a:spLocks noGrp="1"/>
          </p:cNvSpPr>
          <p:nvPr>
            <p:ph type="body" sz="quarter" idx="16" hasCustomPrompt="1"/>
          </p:nvPr>
        </p:nvSpPr>
        <p:spPr>
          <a:xfrm>
            <a:off x="4432017"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30" name="Textplatzhalter 13">
            <a:extLst>
              <a:ext uri="{FF2B5EF4-FFF2-40B4-BE49-F238E27FC236}">
                <a16:creationId xmlns:a16="http://schemas.microsoft.com/office/drawing/2014/main" id="{37262F85-9A65-4017-8F45-8CC8BF45B011}"/>
              </a:ext>
            </a:extLst>
          </p:cNvPr>
          <p:cNvSpPr>
            <a:spLocks noGrp="1"/>
          </p:cNvSpPr>
          <p:nvPr>
            <p:ph type="body" sz="quarter" idx="17" hasCustomPrompt="1"/>
          </p:nvPr>
        </p:nvSpPr>
        <p:spPr>
          <a:xfrm>
            <a:off x="4432017"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31" name="Textplatzhalter 13">
            <a:extLst>
              <a:ext uri="{FF2B5EF4-FFF2-40B4-BE49-F238E27FC236}">
                <a16:creationId xmlns:a16="http://schemas.microsoft.com/office/drawing/2014/main" id="{77B3F541-0289-4766-8099-06AC474DF5C7}"/>
              </a:ext>
            </a:extLst>
          </p:cNvPr>
          <p:cNvSpPr>
            <a:spLocks noGrp="1"/>
          </p:cNvSpPr>
          <p:nvPr>
            <p:ph type="body" sz="quarter" idx="18" hasCustomPrompt="1"/>
          </p:nvPr>
        </p:nvSpPr>
        <p:spPr>
          <a:xfrm>
            <a:off x="4432015"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32" name="Textplatzhalter 13">
            <a:extLst>
              <a:ext uri="{FF2B5EF4-FFF2-40B4-BE49-F238E27FC236}">
                <a16:creationId xmlns:a16="http://schemas.microsoft.com/office/drawing/2014/main" id="{D61D85B0-980F-4C57-A729-655E2B0B64A5}"/>
              </a:ext>
            </a:extLst>
          </p:cNvPr>
          <p:cNvSpPr>
            <a:spLocks noGrp="1"/>
          </p:cNvSpPr>
          <p:nvPr>
            <p:ph type="body" sz="quarter" idx="19" hasCustomPrompt="1"/>
          </p:nvPr>
        </p:nvSpPr>
        <p:spPr>
          <a:xfrm>
            <a:off x="4432015"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33" name="Textplatzhalter 4">
            <a:extLst>
              <a:ext uri="{FF2B5EF4-FFF2-40B4-BE49-F238E27FC236}">
                <a16:creationId xmlns:a16="http://schemas.microsoft.com/office/drawing/2014/main" id="{A7E55726-8E1D-4F8B-81F7-845473B1C66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6243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1787704" y="1836900"/>
            <a:ext cx="2616800" cy="3422638"/>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1787703"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1787703"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22" name="Bildplatzhalter 3">
            <a:extLst>
              <a:ext uri="{FF2B5EF4-FFF2-40B4-BE49-F238E27FC236}">
                <a16:creationId xmlns:a16="http://schemas.microsoft.com/office/drawing/2014/main" id="{65FD8856-0059-47F1-AC13-3DAF2E3E9A97}"/>
              </a:ext>
            </a:extLst>
          </p:cNvPr>
          <p:cNvSpPr>
            <a:spLocks noGrp="1"/>
          </p:cNvSpPr>
          <p:nvPr>
            <p:ph type="pic" sz="quarter" idx="20"/>
          </p:nvPr>
        </p:nvSpPr>
        <p:spPr>
          <a:xfrm>
            <a:off x="4654950" y="1836900"/>
            <a:ext cx="2616800" cy="3422638"/>
          </a:xfrm>
        </p:spPr>
        <p:txBody>
          <a:bodyPr/>
          <a:lstStyle/>
          <a:p>
            <a:endParaRPr lang="de-CH"/>
          </a:p>
        </p:txBody>
      </p:sp>
      <p:sp>
        <p:nvSpPr>
          <p:cNvPr id="33" name="Bildplatzhalter 3">
            <a:extLst>
              <a:ext uri="{FF2B5EF4-FFF2-40B4-BE49-F238E27FC236}">
                <a16:creationId xmlns:a16="http://schemas.microsoft.com/office/drawing/2014/main" id="{3A4A68BD-9E51-4AE8-9442-53D9D7A18793}"/>
              </a:ext>
            </a:extLst>
          </p:cNvPr>
          <p:cNvSpPr>
            <a:spLocks noGrp="1"/>
          </p:cNvSpPr>
          <p:nvPr>
            <p:ph type="pic" sz="quarter" idx="21"/>
          </p:nvPr>
        </p:nvSpPr>
        <p:spPr>
          <a:xfrm>
            <a:off x="7612437" y="1836900"/>
            <a:ext cx="2616800" cy="3422638"/>
          </a:xfrm>
        </p:spPr>
        <p:txBody>
          <a:bodyPr/>
          <a:lstStyle/>
          <a:p>
            <a:endParaRPr lang="de-CH"/>
          </a:p>
        </p:txBody>
      </p:sp>
      <p:sp>
        <p:nvSpPr>
          <p:cNvPr id="34" name="Textplatzhalter 13">
            <a:extLst>
              <a:ext uri="{FF2B5EF4-FFF2-40B4-BE49-F238E27FC236}">
                <a16:creationId xmlns:a16="http://schemas.microsoft.com/office/drawing/2014/main" id="{45B441E4-E06D-46B7-886D-301AC49FD659}"/>
              </a:ext>
            </a:extLst>
          </p:cNvPr>
          <p:cNvSpPr>
            <a:spLocks noGrp="1"/>
          </p:cNvSpPr>
          <p:nvPr>
            <p:ph type="body" sz="quarter" idx="22" hasCustomPrompt="1"/>
          </p:nvPr>
        </p:nvSpPr>
        <p:spPr>
          <a:xfrm>
            <a:off x="4654951"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5" name="Textplatzhalter 13">
            <a:extLst>
              <a:ext uri="{FF2B5EF4-FFF2-40B4-BE49-F238E27FC236}">
                <a16:creationId xmlns:a16="http://schemas.microsoft.com/office/drawing/2014/main" id="{D6D847D8-0CDD-4295-A744-614C0356B749}"/>
              </a:ext>
            </a:extLst>
          </p:cNvPr>
          <p:cNvSpPr>
            <a:spLocks noGrp="1"/>
          </p:cNvSpPr>
          <p:nvPr>
            <p:ph type="body" sz="quarter" idx="23" hasCustomPrompt="1"/>
          </p:nvPr>
        </p:nvSpPr>
        <p:spPr>
          <a:xfrm>
            <a:off x="4654951"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6" name="Textplatzhalter 13">
            <a:extLst>
              <a:ext uri="{FF2B5EF4-FFF2-40B4-BE49-F238E27FC236}">
                <a16:creationId xmlns:a16="http://schemas.microsoft.com/office/drawing/2014/main" id="{553D010B-341E-4626-B581-D6C675554695}"/>
              </a:ext>
            </a:extLst>
          </p:cNvPr>
          <p:cNvSpPr>
            <a:spLocks noGrp="1"/>
          </p:cNvSpPr>
          <p:nvPr>
            <p:ph type="body" sz="quarter" idx="24" hasCustomPrompt="1"/>
          </p:nvPr>
        </p:nvSpPr>
        <p:spPr>
          <a:xfrm>
            <a:off x="7612437"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7" name="Textplatzhalter 13">
            <a:extLst>
              <a:ext uri="{FF2B5EF4-FFF2-40B4-BE49-F238E27FC236}">
                <a16:creationId xmlns:a16="http://schemas.microsoft.com/office/drawing/2014/main" id="{4846AB6F-13D1-45DA-AF8F-5AE0F1D48CC9}"/>
              </a:ext>
            </a:extLst>
          </p:cNvPr>
          <p:cNvSpPr>
            <a:spLocks noGrp="1"/>
          </p:cNvSpPr>
          <p:nvPr>
            <p:ph type="body" sz="quarter" idx="25" hasCustomPrompt="1"/>
          </p:nvPr>
        </p:nvSpPr>
        <p:spPr>
          <a:xfrm>
            <a:off x="7612437"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8" name="Textplatzhalter 4">
            <a:extLst>
              <a:ext uri="{FF2B5EF4-FFF2-40B4-BE49-F238E27FC236}">
                <a16:creationId xmlns:a16="http://schemas.microsoft.com/office/drawing/2014/main" id="{DD71D20A-710B-4432-A17D-CF9EB734CB8F}"/>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7654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 No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5" name="Textplatzhalter 4">
            <a:extLst>
              <a:ext uri="{FF2B5EF4-FFF2-40B4-BE49-F238E27FC236}">
                <a16:creationId xmlns:a16="http://schemas.microsoft.com/office/drawing/2014/main" id="{6DF2D2DA-FE81-4B01-A2D6-CB4615FF39D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4" name="Untertitel 2">
            <a:extLst>
              <a:ext uri="{FF2B5EF4-FFF2-40B4-BE49-F238E27FC236}">
                <a16:creationId xmlns:a16="http://schemas.microsoft.com/office/drawing/2014/main" id="{10E5EE38-D769-40FA-840F-19A7E0388C3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Tree>
    <p:extLst>
      <p:ext uri="{BB962C8B-B14F-4D97-AF65-F5344CB8AC3E}">
        <p14:creationId xmlns:p14="http://schemas.microsoft.com/office/powerpoint/2010/main" val="409408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d Burger">
    <p:spTree>
      <p:nvGrpSpPr>
        <p:cNvPr id="1" name=""/>
        <p:cNvGrpSpPr/>
        <p:nvPr/>
      </p:nvGrpSpPr>
      <p:grpSpPr>
        <a:xfrm>
          <a:off x="0" y="0"/>
          <a:ext cx="0" cy="0"/>
          <a:chOff x="0" y="0"/>
          <a:chExt cx="0" cy="0"/>
        </a:xfrm>
      </p:grpSpPr>
      <p:pic>
        <p:nvPicPr>
          <p:cNvPr id="10" name="Grafik 9" descr="Ein Bild, das Zwischenmahlzeit, Sandwich enthält.&#10;&#10;Automatisch generierte Beschreibung">
            <a:extLst>
              <a:ext uri="{FF2B5EF4-FFF2-40B4-BE49-F238E27FC236}">
                <a16:creationId xmlns:a16="http://schemas.microsoft.com/office/drawing/2014/main" id="{232FD17E-BFDC-4590-8806-9BA4FF990C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9" name="Rechteck: obere Ecken abgerundet 18">
            <a:extLst>
              <a:ext uri="{FF2B5EF4-FFF2-40B4-BE49-F238E27FC236}">
                <a16:creationId xmlns:a16="http://schemas.microsoft.com/office/drawing/2014/main" id="{6D6C33DF-B21B-4CCB-BD9B-83D73A33B045}"/>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FFFFFF"/>
                </a:solidFill>
              </a:rPr>
              <a:t>                 </a:t>
            </a:r>
          </a:p>
        </p:txBody>
      </p:sp>
      <p:sp>
        <p:nvSpPr>
          <p:cNvPr id="20" name="Titelplatzhalter 1">
            <a:extLst>
              <a:ext uri="{FF2B5EF4-FFF2-40B4-BE49-F238E27FC236}">
                <a16:creationId xmlns:a16="http://schemas.microsoft.com/office/drawing/2014/main" id="{C9DD7C63-761A-4AC3-B183-29131BB17EE8}"/>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7A63E1BA-D43C-4D0F-AB24-6B6388B0C22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2E999E35-DB03-41CC-AC54-B7AE994722B1}"/>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D2C7849D-6052-466C-B763-082E97AD0EB9}"/>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C6BFE9FF-F968-48BC-AA5D-86B9821BC6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30794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d Gyoz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5F74172-4DBB-48D7-9EAE-3BB30FF07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3136A7DF-F4FA-4699-BDBC-72385E25C752}"/>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13EF48F3-D3E2-40AE-8D1A-5B5DC4604CB7}"/>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7C893BED-BF6C-4A3A-AC9C-D12F87BEC41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A4E2837C-2D2A-4E74-A077-761ECF1CC136}"/>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A50F66E4-F9B5-49DC-AEE5-1FEEDAFD8B43}"/>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9DE12ADD-AF96-4709-BB2B-A6B3B75069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4983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d Spring Rolls">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CC08F02-326A-4B4E-9C6E-0EF9B19F7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BEC4286D-F92A-43A5-90F9-19F9AB25E2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50755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d Salad">
    <p:spTree>
      <p:nvGrpSpPr>
        <p:cNvPr id="1" name=""/>
        <p:cNvGrpSpPr/>
        <p:nvPr/>
      </p:nvGrpSpPr>
      <p:grpSpPr>
        <a:xfrm>
          <a:off x="0" y="0"/>
          <a:ext cx="0" cy="0"/>
          <a:chOff x="0" y="0"/>
          <a:chExt cx="0" cy="0"/>
        </a:xfrm>
      </p:grpSpPr>
      <p:pic>
        <p:nvPicPr>
          <p:cNvPr id="4" name="Grafik 3" descr="Ein Bild, das Pflanze, Gericht, Mahlzeit, frisch enthält.&#10;&#10;Automatisch generierte Beschreibung">
            <a:extLst>
              <a:ext uri="{FF2B5EF4-FFF2-40B4-BE49-F238E27FC236}">
                <a16:creationId xmlns:a16="http://schemas.microsoft.com/office/drawing/2014/main" id="{9098FF88-5054-4BF0-BF44-87A251CF7C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4FBC2DE-9B7C-4EA0-909A-6DF8C014D6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8184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Guest">
    <p:spTree>
      <p:nvGrpSpPr>
        <p:cNvPr id="1" name=""/>
        <p:cNvGrpSpPr/>
        <p:nvPr/>
      </p:nvGrpSpPr>
      <p:grpSpPr>
        <a:xfrm>
          <a:off x="0" y="0"/>
          <a:ext cx="0" cy="0"/>
          <a:chOff x="0" y="0"/>
          <a:chExt cx="0" cy="0"/>
        </a:xfrm>
      </p:grpSpPr>
      <p:pic>
        <p:nvPicPr>
          <p:cNvPr id="3" name="Grafik 2" descr="Ein Bild, das Tisch, Esstisch enthält.&#10;&#10;Automatisch generierte Beschreibung">
            <a:extLst>
              <a:ext uri="{FF2B5EF4-FFF2-40B4-BE49-F238E27FC236}">
                <a16:creationId xmlns:a16="http://schemas.microsoft.com/office/drawing/2014/main" id="{8D9E3599-E395-435B-98BF-24266D810F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hteck: obere Ecken abgerundet 25">
            <a:extLst>
              <a:ext uri="{FF2B5EF4-FFF2-40B4-BE49-F238E27FC236}">
                <a16:creationId xmlns:a16="http://schemas.microsoft.com/office/drawing/2014/main" id="{36219294-29F7-4FCC-9017-57C03B5359E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7" name="Titelplatzhalter 1">
            <a:extLst>
              <a:ext uri="{FF2B5EF4-FFF2-40B4-BE49-F238E27FC236}">
                <a16:creationId xmlns:a16="http://schemas.microsoft.com/office/drawing/2014/main" id="{5294D154-4F75-40E9-94B2-116AB4A35F7E}"/>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8" name="object 16">
            <a:extLst>
              <a:ext uri="{FF2B5EF4-FFF2-40B4-BE49-F238E27FC236}">
                <a16:creationId xmlns:a16="http://schemas.microsoft.com/office/drawing/2014/main" id="{76A4BF64-F8A1-477B-818B-D2D11F8D58ED}"/>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9" name="Textfeld 28">
            <a:extLst>
              <a:ext uri="{FF2B5EF4-FFF2-40B4-BE49-F238E27FC236}">
                <a16:creationId xmlns:a16="http://schemas.microsoft.com/office/drawing/2014/main" id="{CB89D8B0-E13F-4D4E-8719-C21C55B2091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1" name="Textplatzhalter 9">
            <a:extLst>
              <a:ext uri="{FF2B5EF4-FFF2-40B4-BE49-F238E27FC236}">
                <a16:creationId xmlns:a16="http://schemas.microsoft.com/office/drawing/2014/main" id="{4398E531-5D26-4DAA-AF5A-3E8C0A90E87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8D5101C-067D-4BF6-A393-8D1F8AB0DA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61768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24.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47C2D38-B178-468C-9EAD-0994C6FCF87D}"/>
              </a:ext>
            </a:extLst>
          </p:cNvPr>
          <p:cNvSpPr>
            <a:spLocks noGrp="1"/>
          </p:cNvSpPr>
          <p:nvPr>
            <p:ph type="title"/>
          </p:nvPr>
        </p:nvSpPr>
        <p:spPr>
          <a:xfrm>
            <a:off x="3680258" y="2612783"/>
            <a:ext cx="5080565"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Tree>
    <p:extLst>
      <p:ext uri="{BB962C8B-B14F-4D97-AF65-F5344CB8AC3E}">
        <p14:creationId xmlns:p14="http://schemas.microsoft.com/office/powerpoint/2010/main" val="518859015"/>
      </p:ext>
    </p:extLst>
  </p:cSld>
  <p:clrMap bg1="lt1" tx1="dk1" bg2="lt2" tx2="dk2" accent1="accent1" accent2="accent2" accent3="accent3" accent4="accent4" accent5="accent5" accent6="accent6" hlink="hlink" folHlink="folHlink"/>
  <p:sldLayoutIdLst>
    <p:sldLayoutId id="2147483653" r:id="rId1"/>
    <p:sldLayoutId id="214748368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hteck: obere Ecken abgerundet 7">
            <a:extLst>
              <a:ext uri="{FF2B5EF4-FFF2-40B4-BE49-F238E27FC236}">
                <a16:creationId xmlns:a16="http://schemas.microsoft.com/office/drawing/2014/main" id="{5A235F40-BDA1-4B05-AA3E-900AAB63590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 name="Titelplatzhalter 1">
            <a:extLst>
              <a:ext uri="{FF2B5EF4-FFF2-40B4-BE49-F238E27FC236}">
                <a16:creationId xmlns:a16="http://schemas.microsoft.com/office/drawing/2014/main" id="{2077808F-172A-435B-BC6C-A3526FDDF5E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9" name="object 16">
            <a:extLst>
              <a:ext uri="{FF2B5EF4-FFF2-40B4-BE49-F238E27FC236}">
                <a16:creationId xmlns:a16="http://schemas.microsoft.com/office/drawing/2014/main" id="{7FCF3903-52CD-4962-B0F0-D3F34F90006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10" name="Textfeld 9">
            <a:extLst>
              <a:ext uri="{FF2B5EF4-FFF2-40B4-BE49-F238E27FC236}">
                <a16:creationId xmlns:a16="http://schemas.microsoft.com/office/drawing/2014/main" id="{B7070877-EE31-4609-A574-1B626A09C1F3}"/>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13" name="Imagem 14">
            <a:extLst>
              <a:ext uri="{FF2B5EF4-FFF2-40B4-BE49-F238E27FC236}">
                <a16:creationId xmlns:a16="http://schemas.microsoft.com/office/drawing/2014/main" id="{2B41E8EB-73C8-4588-9BE4-CFC1657DB11D}"/>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80591120"/>
      </p:ext>
    </p:extLst>
  </p:cSld>
  <p:clrMap bg1="lt1" tx1="dk1" bg2="lt2" tx2="dk2" accent1="accent1" accent2="accent2" accent3="accent3" accent4="accent4" accent5="accent5" accent6="accent6" hlink="hlink" folHlink="folHlink"/>
  <p:sldLayoutIdLst>
    <p:sldLayoutId id="2147483655" r:id="rId1"/>
    <p:sldLayoutId id="2147483751" r:id="rId2"/>
    <p:sldLayoutId id="2147483752" r:id="rId3"/>
    <p:sldLayoutId id="2147483753" r:id="rId4"/>
    <p:sldLayoutId id="2147483754" r:id="rId5"/>
    <p:sldLayoutId id="2147483755" r:id="rId6"/>
    <p:sldLayoutId id="2147483744" r:id="rId7"/>
    <p:sldLayoutId id="2147483656" r:id="rId8"/>
    <p:sldLayoutId id="2147483657" r:id="rId9"/>
    <p:sldLayoutId id="2147483696" r:id="rId10"/>
    <p:sldLayoutId id="2147483742" r:id="rId11"/>
    <p:sldLayoutId id="21474837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m 10">
            <a:extLst>
              <a:ext uri="{FF2B5EF4-FFF2-40B4-BE49-F238E27FC236}">
                <a16:creationId xmlns:a16="http://schemas.microsoft.com/office/drawing/2014/main" id="{4B3544D6-95E1-4324-B0DC-75545369A8F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7" name="Rechteck: obere Ecken abgerundet 26">
            <a:extLst>
              <a:ext uri="{FF2B5EF4-FFF2-40B4-BE49-F238E27FC236}">
                <a16:creationId xmlns:a16="http://schemas.microsoft.com/office/drawing/2014/main" id="{17A16A18-890E-4723-9F4F-472147F777D6}"/>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2" name="Titelplatzhalter 1">
            <a:extLst>
              <a:ext uri="{FF2B5EF4-FFF2-40B4-BE49-F238E27FC236}">
                <a16:creationId xmlns:a16="http://schemas.microsoft.com/office/drawing/2014/main" id="{9118A653-2B9A-410D-9D1B-114A989EA9D3}"/>
              </a:ext>
            </a:extLst>
          </p:cNvPr>
          <p:cNvSpPr txBox="1">
            <a:spLocks/>
          </p:cNvSpPr>
          <p:nvPr userDrawn="1"/>
        </p:nvSpPr>
        <p:spPr>
          <a:xfrm>
            <a:off x="2681984" y="2740515"/>
            <a:ext cx="6828033" cy="6170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dirty="0">
                <a:solidFill>
                  <a:schemeClr val="accent1"/>
                </a:solidFill>
              </a:rPr>
              <a:t>Agenda</a:t>
            </a:r>
            <a:endParaRPr lang="de-CH" sz="3600" b="1" dirty="0">
              <a:solidFill>
                <a:schemeClr val="accent1"/>
              </a:solidFill>
            </a:endParaRPr>
          </a:p>
        </p:txBody>
      </p:sp>
      <p:sp>
        <p:nvSpPr>
          <p:cNvPr id="32" name="object 16">
            <a:extLst>
              <a:ext uri="{FF2B5EF4-FFF2-40B4-BE49-F238E27FC236}">
                <a16:creationId xmlns:a16="http://schemas.microsoft.com/office/drawing/2014/main" id="{6F592FF6-69A3-4ABF-B595-2DFCD498DFF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33" name="Textfeld 32">
            <a:extLst>
              <a:ext uri="{FF2B5EF4-FFF2-40B4-BE49-F238E27FC236}">
                <a16:creationId xmlns:a16="http://schemas.microsoft.com/office/drawing/2014/main" id="{8C67B8C6-0872-42F7-A598-007879FF09A9}"/>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9" name="Imagem 14">
            <a:extLst>
              <a:ext uri="{FF2B5EF4-FFF2-40B4-BE49-F238E27FC236}">
                <a16:creationId xmlns:a16="http://schemas.microsoft.com/office/drawing/2014/main" id="{E4F06B0A-CAE2-4D0F-8FE3-86203924490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93239" y="2045903"/>
            <a:ext cx="1023297" cy="401725"/>
          </a:xfrm>
          <a:prstGeom prst="rect">
            <a:avLst/>
          </a:prstGeom>
        </p:spPr>
      </p:pic>
    </p:spTree>
    <p:extLst>
      <p:ext uri="{BB962C8B-B14F-4D97-AF65-F5344CB8AC3E}">
        <p14:creationId xmlns:p14="http://schemas.microsoft.com/office/powerpoint/2010/main" val="2845094018"/>
      </p:ext>
    </p:extLst>
  </p:cSld>
  <p:clrMap bg1="lt1" tx1="dk1" bg2="lt2" tx2="dk2" accent1="accent1" accent2="accent2" accent3="accent3" accent4="accent4" accent5="accent5" accent6="accent6" hlink="hlink" folHlink="folHlink"/>
  <p:sldLayoutIdLst>
    <p:sldLayoutId id="2147483666" r:id="rId1"/>
    <p:sldLayoutId id="214748369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10" descr="Uma imagem com alimentação, mesa, quadro, fruta&#10;&#10;Descrição gerada automaticamente">
            <a:extLst>
              <a:ext uri="{FF2B5EF4-FFF2-40B4-BE49-F238E27FC236}">
                <a16:creationId xmlns:a16="http://schemas.microsoft.com/office/drawing/2014/main" id="{2CB7167F-02D5-452B-8425-BE7C5728DA8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Imagem 8" descr="Uma imagem com monitor, sentado, computador, ecrã&#10;&#10;Descrição gerada automaticamente">
            <a:extLst>
              <a:ext uri="{FF2B5EF4-FFF2-40B4-BE49-F238E27FC236}">
                <a16:creationId xmlns:a16="http://schemas.microsoft.com/office/drawing/2014/main" id="{542FF4CC-B7E4-4344-8F3E-43834FEDF8D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3551173" y="-944624"/>
            <a:ext cx="5108698" cy="10496549"/>
          </a:xfrm>
          <a:prstGeom prst="rect">
            <a:avLst/>
          </a:prstGeom>
          <a:effectLst>
            <a:outerShdw blurRad="330200" dist="635000" dir="8100000" algn="tr" rotWithShape="0">
              <a:prstClr val="black">
                <a:alpha val="40000"/>
              </a:prstClr>
            </a:outerShdw>
          </a:effectLst>
        </p:spPr>
      </p:pic>
      <p:grpSp>
        <p:nvGrpSpPr>
          <p:cNvPr id="9" name="Agrupar 11">
            <a:extLst>
              <a:ext uri="{FF2B5EF4-FFF2-40B4-BE49-F238E27FC236}">
                <a16:creationId xmlns:a16="http://schemas.microsoft.com/office/drawing/2014/main" id="{A4CF6BB0-5261-442A-AC3A-545C4697DC3C}"/>
              </a:ext>
            </a:extLst>
          </p:cNvPr>
          <p:cNvGrpSpPr/>
          <p:nvPr userDrawn="1"/>
        </p:nvGrpSpPr>
        <p:grpSpPr>
          <a:xfrm>
            <a:off x="2254302" y="2630420"/>
            <a:ext cx="7593161" cy="3781257"/>
            <a:chOff x="2254302" y="2630420"/>
            <a:chExt cx="7593161" cy="3781257"/>
          </a:xfrm>
        </p:grpSpPr>
        <p:pic>
          <p:nvPicPr>
            <p:cNvPr id="10" name="Grafik 9">
              <a:extLst>
                <a:ext uri="{FF2B5EF4-FFF2-40B4-BE49-F238E27FC236}">
                  <a16:creationId xmlns:a16="http://schemas.microsoft.com/office/drawing/2014/main" id="{C66FBD62-5556-4015-AC1D-D21A3B8355A7}"/>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571039" y="2910359"/>
              <a:ext cx="7068968" cy="32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Shape 35">
              <a:extLst>
                <a:ext uri="{FF2B5EF4-FFF2-40B4-BE49-F238E27FC236}">
                  <a16:creationId xmlns:a16="http://schemas.microsoft.com/office/drawing/2014/main" id="{17DC5565-BD2A-49D3-8A78-0D5BE6166C2E}"/>
                </a:ext>
              </a:extLst>
            </p:cNvPr>
            <p:cNvSpPr/>
            <p:nvPr/>
          </p:nvSpPr>
          <p:spPr>
            <a:xfrm>
              <a:off x="2296764"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37">
              <a:extLst>
                <a:ext uri="{FF2B5EF4-FFF2-40B4-BE49-F238E27FC236}">
                  <a16:creationId xmlns:a16="http://schemas.microsoft.com/office/drawing/2014/main" id="{608A0E33-5F61-42CA-86F0-5118A63AB04E}"/>
                </a:ext>
              </a:extLst>
            </p:cNvPr>
            <p:cNvSpPr/>
            <p:nvPr/>
          </p:nvSpPr>
          <p:spPr>
            <a:xfrm flipH="1">
              <a:off x="9409609"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38">
              <a:extLst>
                <a:ext uri="{FF2B5EF4-FFF2-40B4-BE49-F238E27FC236}">
                  <a16:creationId xmlns:a16="http://schemas.microsoft.com/office/drawing/2014/main" id="{86137FD1-BE9D-449C-8206-A3B1536E6113}"/>
                </a:ext>
              </a:extLst>
            </p:cNvPr>
            <p:cNvSpPr/>
            <p:nvPr/>
          </p:nvSpPr>
          <p:spPr>
            <a:xfrm flipV="1">
              <a:off x="2254302"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39">
              <a:extLst>
                <a:ext uri="{FF2B5EF4-FFF2-40B4-BE49-F238E27FC236}">
                  <a16:creationId xmlns:a16="http://schemas.microsoft.com/office/drawing/2014/main" id="{24F64656-236D-47D8-B9CB-4BEDD099A85F}"/>
                </a:ext>
              </a:extLst>
            </p:cNvPr>
            <p:cNvSpPr/>
            <p:nvPr/>
          </p:nvSpPr>
          <p:spPr>
            <a:xfrm flipH="1" flipV="1">
              <a:off x="9367147"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68" descr="A picture containing flower, green&#10;&#10;Description automatically generated">
            <a:extLst>
              <a:ext uri="{FF2B5EF4-FFF2-40B4-BE49-F238E27FC236}">
                <a16:creationId xmlns:a16="http://schemas.microsoft.com/office/drawing/2014/main" id="{3C22F15A-DC4C-429B-8631-3FB9471DA15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12774480" flipV="1">
            <a:off x="9025981" y="2860563"/>
            <a:ext cx="2627087" cy="1669143"/>
          </a:xfrm>
          <a:prstGeom prst="rect">
            <a:avLst/>
          </a:prstGeom>
        </p:spPr>
      </p:pic>
      <p:pic>
        <p:nvPicPr>
          <p:cNvPr id="16" name="Picture 21" descr="A picture containing flower, green&#10;&#10;Description automatically generated">
            <a:extLst>
              <a:ext uri="{FF2B5EF4-FFF2-40B4-BE49-F238E27FC236}">
                <a16:creationId xmlns:a16="http://schemas.microsoft.com/office/drawing/2014/main" id="{C5535E4C-C006-4273-91A2-7732CEDDAD79}"/>
              </a:ext>
            </a:extLst>
          </p:cNvPr>
          <p:cNvPicPr>
            <a:picLocks noChangeAspect="1"/>
          </p:cNvPicPr>
          <p:nvPr userDrawn="1"/>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p:blipFill>
        <p:spPr>
          <a:xfrm rot="6191185" flipV="1">
            <a:off x="7907020" y="-1246138"/>
            <a:ext cx="3537916" cy="3325962"/>
          </a:xfrm>
          <a:prstGeom prst="rect">
            <a:avLst/>
          </a:prstGeom>
        </p:spPr>
      </p:pic>
      <p:pic>
        <p:nvPicPr>
          <p:cNvPr id="17" name="Picture 23" descr="A picture containing flower, green&#10;&#10;Description automatically generated">
            <a:extLst>
              <a:ext uri="{FF2B5EF4-FFF2-40B4-BE49-F238E27FC236}">
                <a16:creationId xmlns:a16="http://schemas.microsoft.com/office/drawing/2014/main" id="{C8FCD6D5-018E-4AD9-AAE4-418E3D04F76E}"/>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rot="8100000">
            <a:off x="-1075559" y="837249"/>
            <a:ext cx="4420224" cy="2808428"/>
          </a:xfrm>
          <a:prstGeom prst="rect">
            <a:avLst/>
          </a:prstGeom>
        </p:spPr>
      </p:pic>
    </p:spTree>
    <p:extLst>
      <p:ext uri="{BB962C8B-B14F-4D97-AF65-F5344CB8AC3E}">
        <p14:creationId xmlns:p14="http://schemas.microsoft.com/office/powerpoint/2010/main" val="995889305"/>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64" presetClass="path" presetSubtype="0" accel="50000" decel="50000" fill="hold" nodeType="withEffect">
                                  <p:stCondLst>
                                    <p:cond delay="0"/>
                                  </p:stCondLst>
                                  <p:childTnLst>
                                    <p:animMotion origin="layout" path="M -2.70833E-6 4.07407E-6 L 0.11706 0.03657 " pathEditMode="relative" rAng="0" ptsTypes="AA">
                                      <p:cBhvr>
                                        <p:cTn id="9" dur="750" spd="-100000" fill="hold"/>
                                        <p:tgtEl>
                                          <p:spTgt spid="16"/>
                                        </p:tgtEl>
                                        <p:attrNameLst>
                                          <p:attrName>ppt_x</p:attrName>
                                          <p:attrName>ppt_y</p:attrName>
                                        </p:attrNameLst>
                                      </p:cBhvr>
                                      <p:rCtr x="5846" y="1829"/>
                                    </p:animMotion>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64" presetClass="path" presetSubtype="0" accel="50000" decel="50000" fill="hold" nodeType="withEffect">
                                  <p:stCondLst>
                                    <p:cond delay="0"/>
                                  </p:stCondLst>
                                  <p:childTnLst>
                                    <p:animMotion origin="layout" path="M -2.91667E-6 -2.59259E-6 L 0.13412 -0.10787 " pathEditMode="relative" rAng="0" ptsTypes="AA">
                                      <p:cBhvr>
                                        <p:cTn id="14" dur="750" spd="-100000" fill="hold"/>
                                        <p:tgtEl>
                                          <p:spTgt spid="15"/>
                                        </p:tgtEl>
                                        <p:attrNameLst>
                                          <p:attrName>ppt_x</p:attrName>
                                          <p:attrName>ppt_y</p:attrName>
                                        </p:attrNameLst>
                                      </p:cBhvr>
                                      <p:rCtr x="6706" y="-5394"/>
                                    </p:animMotion>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64" presetClass="path" presetSubtype="0" accel="50000" decel="50000" fill="hold" nodeType="withEffect">
                                  <p:stCondLst>
                                    <p:cond delay="0"/>
                                  </p:stCondLst>
                                  <p:childTnLst>
                                    <p:animMotion origin="layout" path="M 0.0776 -0.09954 L -0.04506 0.14259 " pathEditMode="relative" rAng="0" ptsTypes="AA">
                                      <p:cBhvr>
                                        <p:cTn id="19" dur="750" spd="-100000" fill="hold"/>
                                        <p:tgtEl>
                                          <p:spTgt spid="17"/>
                                        </p:tgtEl>
                                        <p:attrNameLst>
                                          <p:attrName>ppt_x</p:attrName>
                                          <p:attrName>ppt_y</p:attrName>
                                        </p:attrNameLst>
                                      </p:cBhvr>
                                      <p:rCtr x="-6133" y="12106"/>
                                    </p:animMotion>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64" presetClass="path" presetSubtype="0" accel="50000" decel="50000" fill="hold" nodeType="withEffect">
                                  <p:stCondLst>
                                    <p:cond delay="0"/>
                                  </p:stCondLst>
                                  <p:childTnLst>
                                    <p:animMotion origin="layout" path="M -1.25E-6 3.7037E-6 L -0.00078 0.3074 " pathEditMode="relative" rAng="0" ptsTypes="AA">
                                      <p:cBhvr>
                                        <p:cTn id="24" dur="750" spd="-100000" fill="hold"/>
                                        <p:tgtEl>
                                          <p:spTgt spid="8"/>
                                        </p:tgtEl>
                                        <p:attrNameLst>
                                          <p:attrName>ppt_x</p:attrName>
                                          <p:attrName>ppt_y</p:attrName>
                                        </p:attrNameLst>
                                      </p:cBhvr>
                                      <p:rCtr x="-39" y="15370"/>
                                    </p:animMotion>
                                  </p:childTnLst>
                                </p:cTn>
                              </p:par>
                              <p:par>
                                <p:cTn id="25" presetID="53" presetClass="entr" presetSubtype="16" fill="hold" nodeType="with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EEB7FECC-7186-4835-ABE3-7C0F41BD4EC4}"/>
              </a:ext>
            </a:extLst>
          </p:cNvPr>
          <p:cNvSpPr>
            <a:spLocks noGrp="1"/>
          </p:cNvSpPr>
          <p:nvPr>
            <p:ph type="body" idx="1"/>
          </p:nvPr>
        </p:nvSpPr>
        <p:spPr>
          <a:xfrm>
            <a:off x="376287" y="1825625"/>
            <a:ext cx="11504330" cy="4351338"/>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4" name="Titelplatzhalter 1">
            <a:extLst>
              <a:ext uri="{FF2B5EF4-FFF2-40B4-BE49-F238E27FC236}">
                <a16:creationId xmlns:a16="http://schemas.microsoft.com/office/drawing/2014/main" id="{06B8869F-E65F-4CE6-BC8B-D445077903B6}"/>
              </a:ext>
            </a:extLst>
          </p:cNvPr>
          <p:cNvSpPr>
            <a:spLocks noGrp="1"/>
          </p:cNvSpPr>
          <p:nvPr>
            <p:ph type="title"/>
          </p:nvPr>
        </p:nvSpPr>
        <p:spPr>
          <a:xfrm>
            <a:off x="376287" y="694201"/>
            <a:ext cx="11504330" cy="650021"/>
          </a:xfrm>
          <a:prstGeom prst="rect">
            <a:avLst/>
          </a:prstGeom>
        </p:spPr>
        <p:txBody>
          <a:bodyPr vert="horz" lIns="91440" tIns="45720" rIns="91440" bIns="45720" rtlCol="0" anchor="ctr">
            <a:normAutofit/>
          </a:bodyPr>
          <a:lstStyle/>
          <a:p>
            <a:r>
              <a:rPr lang="de-DE" dirty="0"/>
              <a:t>Mastertitelformat bearbeiten</a:t>
            </a:r>
            <a:endParaRPr lang="de-CH" dirty="0"/>
          </a:p>
        </p:txBody>
      </p:sp>
      <p:pic>
        <p:nvPicPr>
          <p:cNvPr id="13" name="Imagem 4">
            <a:extLst>
              <a:ext uri="{FF2B5EF4-FFF2-40B4-BE49-F238E27FC236}">
                <a16:creationId xmlns:a16="http://schemas.microsoft.com/office/drawing/2014/main" id="{B5E66444-A121-4380-9699-88F509AA7109}"/>
              </a:ext>
            </a:extLst>
          </p:cNvPr>
          <p:cNvPicPr>
            <a:picLocks noChangeAspect="1"/>
          </p:cNvPicPr>
          <p:nvPr userDrawn="1"/>
        </p:nvPicPr>
        <p:blipFill rotWithShape="1">
          <a:blip r:embed="rId28" cstate="email">
            <a:extLst>
              <a:ext uri="{28A0092B-C50C-407E-A947-70E740481C1C}">
                <a14:useLocalDpi xmlns:a14="http://schemas.microsoft.com/office/drawing/2010/main"/>
              </a:ext>
            </a:extLst>
          </a:blip>
          <a:srcRect/>
          <a:stretch/>
        </p:blipFill>
        <p:spPr>
          <a:xfrm>
            <a:off x="0" y="1"/>
            <a:ext cx="12192000" cy="443012"/>
          </a:xfrm>
          <a:prstGeom prst="rect">
            <a:avLst/>
          </a:prstGeom>
          <a:effectLst>
            <a:outerShdw blurRad="127000" dist="12700" dir="2700000" sx="80000" sy="80000" algn="tl" rotWithShape="0">
              <a:schemeClr val="accent3">
                <a:alpha val="40000"/>
              </a:schemeClr>
            </a:outerShdw>
          </a:effectLst>
        </p:spPr>
      </p:pic>
      <p:sp>
        <p:nvSpPr>
          <p:cNvPr id="15" name="object 16">
            <a:extLst>
              <a:ext uri="{FF2B5EF4-FFF2-40B4-BE49-F238E27FC236}">
                <a16:creationId xmlns:a16="http://schemas.microsoft.com/office/drawing/2014/main" id="{F6D09BE9-5971-4D0C-8123-2D1ABA8FF810}"/>
              </a:ext>
            </a:extLst>
          </p:cNvPr>
          <p:cNvSpPr txBox="1"/>
          <p:nvPr userDrawn="1"/>
        </p:nvSpPr>
        <p:spPr>
          <a:xfrm>
            <a:off x="3779954" y="6655059"/>
            <a:ext cx="4632092" cy="89127"/>
          </a:xfrm>
          <a:prstGeom prst="rect">
            <a:avLst/>
          </a:prstGeom>
        </p:spPr>
        <p:txBody>
          <a:bodyPr vert="horz" wrap="square" lIns="0" tIns="12065" rIns="0" bIns="0" rtlCol="0">
            <a:spAutoFit/>
          </a:bodyPr>
          <a:lstStyle/>
          <a:p>
            <a:pPr marL="12700" algn="ctr">
              <a:lnSpc>
                <a:spcPct val="100000"/>
              </a:lnSpc>
              <a:spcBef>
                <a:spcPts val="95"/>
              </a:spcBef>
            </a:pPr>
            <a:r>
              <a:rPr sz="500" b="1" spc="125" dirty="0">
                <a:solidFill>
                  <a:schemeClr val="tx1">
                    <a:lumMod val="50000"/>
                    <a:lumOff val="50000"/>
                  </a:schemeClr>
                </a:solidFill>
                <a:latin typeface="Arial"/>
                <a:cs typeface="Arial"/>
              </a:rPr>
              <a:t>COM</a:t>
            </a:r>
            <a:r>
              <a:rPr sz="500" b="1" spc="55" dirty="0">
                <a:solidFill>
                  <a:schemeClr val="tx1">
                    <a:lumMod val="50000"/>
                    <a:lumOff val="50000"/>
                  </a:schemeClr>
                </a:solidFill>
                <a:latin typeface="Arial"/>
                <a:cs typeface="Arial"/>
              </a:rPr>
              <a:t>P</a:t>
            </a:r>
            <a:r>
              <a:rPr sz="500" b="1" spc="125" dirty="0">
                <a:solidFill>
                  <a:schemeClr val="tx1">
                    <a:lumMod val="50000"/>
                    <a:lumOff val="50000"/>
                  </a:schemeClr>
                </a:solidFill>
                <a:latin typeface="Arial"/>
                <a:cs typeface="Arial"/>
              </a:rPr>
              <a:t>AS</a:t>
            </a:r>
            <a:r>
              <a:rPr sz="500" b="1" spc="-5" dirty="0">
                <a:solidFill>
                  <a:schemeClr val="tx1">
                    <a:lumMod val="50000"/>
                    <a:lumOff val="50000"/>
                  </a:schemeClr>
                </a:solidFill>
                <a:latin typeface="Arial"/>
                <a:cs typeface="Arial"/>
              </a:rPr>
              <a:t>S</a:t>
            </a:r>
            <a:r>
              <a:rPr sz="500" b="1" dirty="0">
                <a:solidFill>
                  <a:schemeClr val="tx1">
                    <a:lumMod val="50000"/>
                    <a:lumOff val="50000"/>
                  </a:schemeClr>
                </a:solidFill>
                <a:latin typeface="Arial"/>
                <a:cs typeface="Arial"/>
              </a:rPr>
              <a:t> </a:t>
            </a:r>
            <a:r>
              <a:rPr sz="500" b="1" spc="-35" dirty="0">
                <a:solidFill>
                  <a:schemeClr val="tx1">
                    <a:lumMod val="50000"/>
                    <a:lumOff val="50000"/>
                  </a:schemeClr>
                </a:solidFill>
                <a:latin typeface="Arial"/>
                <a:cs typeface="Arial"/>
              </a:rPr>
              <a:t> </a:t>
            </a:r>
            <a:r>
              <a:rPr lang="de-CH" sz="500" b="1" spc="-3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GROU</a:t>
            </a:r>
            <a:r>
              <a:rPr sz="500" b="1" spc="-5" dirty="0">
                <a:solidFill>
                  <a:schemeClr val="tx1">
                    <a:lumMod val="50000"/>
                    <a:lumOff val="50000"/>
                  </a:schemeClr>
                </a:solidFill>
                <a:latin typeface="Arial"/>
                <a:cs typeface="Arial"/>
              </a:rPr>
              <a:t>P</a:t>
            </a:r>
            <a:r>
              <a:rPr sz="500" b="1" dirty="0">
                <a:solidFill>
                  <a:schemeClr val="tx1">
                    <a:lumMod val="50000"/>
                    <a:lumOff val="50000"/>
                  </a:schemeClr>
                </a:solidFill>
                <a:latin typeface="Arial"/>
                <a:cs typeface="Arial"/>
              </a:rPr>
              <a:t> </a:t>
            </a:r>
            <a:r>
              <a:rPr sz="500" b="1" spc="-70" dirty="0">
                <a:solidFill>
                  <a:schemeClr val="tx1">
                    <a:lumMod val="50000"/>
                    <a:lumOff val="50000"/>
                  </a:schemeClr>
                </a:solidFill>
                <a:latin typeface="Arial"/>
                <a:cs typeface="Arial"/>
              </a:rPr>
              <a:t> </a:t>
            </a:r>
            <a:r>
              <a:rPr lang="de-CH" sz="500" b="1" spc="-7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sz="500" b="1" spc="-150"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SCHWEI</a:t>
            </a:r>
            <a:r>
              <a:rPr sz="500" b="1" spc="110" dirty="0">
                <a:solidFill>
                  <a:schemeClr val="tx1">
                    <a:lumMod val="50000"/>
                    <a:lumOff val="50000"/>
                  </a:schemeClr>
                </a:solidFill>
                <a:latin typeface="Arial"/>
                <a:cs typeface="Arial"/>
              </a:rPr>
              <a:t>Z</a:t>
            </a:r>
            <a:r>
              <a:rPr sz="500" b="1" spc="-5" dirty="0">
                <a:solidFill>
                  <a:schemeClr val="tx1">
                    <a:lumMod val="50000"/>
                    <a:lumOff val="50000"/>
                  </a:schemeClr>
                </a:solidFill>
                <a:latin typeface="Arial"/>
                <a:cs typeface="Arial"/>
              </a:rPr>
              <a:t>)</a:t>
            </a:r>
            <a:r>
              <a:rPr sz="500" b="1" dirty="0">
                <a:solidFill>
                  <a:schemeClr val="tx1">
                    <a:lumMod val="50000"/>
                    <a:lumOff val="50000"/>
                  </a:schemeClr>
                </a:solidFill>
                <a:latin typeface="Arial"/>
                <a:cs typeface="Arial"/>
              </a:rPr>
              <a:t> </a:t>
            </a:r>
            <a:r>
              <a:rPr lang="de-CH" sz="500" b="1" dirty="0">
                <a:solidFill>
                  <a:schemeClr val="tx1">
                    <a:lumMod val="50000"/>
                    <a:lumOff val="50000"/>
                  </a:schemeClr>
                </a:solidFill>
                <a:latin typeface="Arial"/>
                <a:cs typeface="Arial"/>
              </a:rPr>
              <a:t> </a:t>
            </a:r>
            <a:r>
              <a:rPr sz="500" b="1" spc="-8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A</a:t>
            </a:r>
            <a:r>
              <a:rPr sz="500" b="1" spc="-5" dirty="0">
                <a:solidFill>
                  <a:schemeClr val="tx1">
                    <a:lumMod val="50000"/>
                    <a:lumOff val="50000"/>
                  </a:schemeClr>
                </a:solidFill>
                <a:latin typeface="Arial"/>
                <a:cs typeface="Arial"/>
              </a:rPr>
              <a:t>G</a:t>
            </a:r>
            <a:r>
              <a:rPr sz="500" b="1" dirty="0">
                <a:solidFill>
                  <a:schemeClr val="tx1">
                    <a:lumMod val="50000"/>
                    <a:lumOff val="50000"/>
                  </a:schemeClr>
                </a:solidFill>
                <a:latin typeface="Arial"/>
                <a:cs typeface="Arial"/>
              </a:rPr>
              <a:t> </a:t>
            </a:r>
            <a:r>
              <a:rPr sz="500" b="1" spc="-50" dirty="0">
                <a:solidFill>
                  <a:schemeClr val="tx1">
                    <a:lumMod val="50000"/>
                    <a:lumOff val="50000"/>
                  </a:schemeClr>
                </a:solidFill>
                <a:latin typeface="Arial"/>
                <a:cs typeface="Arial"/>
              </a:rPr>
              <a:t> </a:t>
            </a:r>
            <a:r>
              <a:rPr lang="de-CH" sz="500" b="1" spc="-5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lang="de-CH" sz="500" b="1" spc="-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CONFIDENTIA</a:t>
            </a:r>
            <a:r>
              <a:rPr sz="500" b="1" spc="-5" dirty="0">
                <a:solidFill>
                  <a:schemeClr val="tx1">
                    <a:lumMod val="50000"/>
                    <a:lumOff val="50000"/>
                  </a:schemeClr>
                </a:solidFill>
                <a:latin typeface="Arial"/>
                <a:cs typeface="Arial"/>
              </a:rPr>
              <a:t>L</a:t>
            </a:r>
            <a:endParaRPr sz="500" dirty="0">
              <a:solidFill>
                <a:schemeClr val="tx1">
                  <a:lumMod val="50000"/>
                  <a:lumOff val="50000"/>
                </a:schemeClr>
              </a:solidFill>
              <a:latin typeface="Arial"/>
              <a:cs typeface="Arial"/>
            </a:endParaRPr>
          </a:p>
        </p:txBody>
      </p:sp>
      <p:sp>
        <p:nvSpPr>
          <p:cNvPr id="16" name="Flussdiagramm: Verzögerung 15">
            <a:extLst>
              <a:ext uri="{FF2B5EF4-FFF2-40B4-BE49-F238E27FC236}">
                <a16:creationId xmlns:a16="http://schemas.microsoft.com/office/drawing/2014/main" id="{B3F06D57-759A-4C57-B11C-F9B1900F8076}"/>
              </a:ext>
            </a:extLst>
          </p:cNvPr>
          <p:cNvSpPr/>
          <p:nvPr userDrawn="1"/>
        </p:nvSpPr>
        <p:spPr>
          <a:xfrm rot="5400000">
            <a:off x="5770990" y="-276195"/>
            <a:ext cx="650020" cy="1191151"/>
          </a:xfrm>
          <a:prstGeom prst="flowChartDelay">
            <a:avLst/>
          </a:prstGeom>
          <a:solidFill>
            <a:srgbClr val="FFFFFF"/>
          </a:solidFill>
          <a:ln>
            <a:solidFill>
              <a:srgbClr val="FFFFFF"/>
            </a:solidFill>
          </a:ln>
          <a:effectLst>
            <a:outerShdw blurRad="635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object 16">
            <a:extLst>
              <a:ext uri="{FF2B5EF4-FFF2-40B4-BE49-F238E27FC236}">
                <a16:creationId xmlns:a16="http://schemas.microsoft.com/office/drawing/2014/main" id="{1DE6998E-D4C6-4DCE-91E4-90EF0398EAE0}"/>
              </a:ext>
            </a:extLst>
          </p:cNvPr>
          <p:cNvSpPr txBox="1"/>
          <p:nvPr userDrawn="1"/>
        </p:nvSpPr>
        <p:spPr>
          <a:xfrm>
            <a:off x="11363325" y="6621125"/>
            <a:ext cx="695256" cy="150682"/>
          </a:xfrm>
          <a:prstGeom prst="rect">
            <a:avLst/>
          </a:prstGeom>
        </p:spPr>
        <p:txBody>
          <a:bodyPr vert="horz" wrap="square" lIns="0" tIns="12065" rIns="0" bIns="0" rtlCol="0">
            <a:spAutoFit/>
          </a:bodyPr>
          <a:lstStyle/>
          <a:p>
            <a:pPr marL="12700" algn="ctr">
              <a:lnSpc>
                <a:spcPct val="100000"/>
              </a:lnSpc>
              <a:spcBef>
                <a:spcPts val="95"/>
              </a:spcBef>
            </a:pPr>
            <a:fld id="{480454AC-F158-44C6-B2D8-7ECBEDD68D19}" type="slidenum">
              <a:rPr lang="de-CH" sz="900" b="1" spc="-5" smtClean="0">
                <a:solidFill>
                  <a:schemeClr val="tx1">
                    <a:lumMod val="50000"/>
                    <a:lumOff val="50000"/>
                  </a:schemeClr>
                </a:solidFill>
                <a:latin typeface="+mn-lt"/>
                <a:cs typeface="Arial"/>
              </a:rPr>
              <a:pPr marL="12700" algn="ctr">
                <a:lnSpc>
                  <a:spcPct val="100000"/>
                </a:lnSpc>
                <a:spcBef>
                  <a:spcPts val="95"/>
                </a:spcBef>
              </a:pPr>
              <a:t>‹#›</a:t>
            </a:fld>
            <a:endParaRPr sz="700" dirty="0">
              <a:solidFill>
                <a:schemeClr val="tx1">
                  <a:lumMod val="50000"/>
                  <a:lumOff val="50000"/>
                </a:schemeClr>
              </a:solidFill>
              <a:latin typeface="Arial"/>
              <a:cs typeface="Arial"/>
            </a:endParaRPr>
          </a:p>
        </p:txBody>
      </p:sp>
      <p:pic>
        <p:nvPicPr>
          <p:cNvPr id="12" name="Imagem 14">
            <a:extLst>
              <a:ext uri="{FF2B5EF4-FFF2-40B4-BE49-F238E27FC236}">
                <a16:creationId xmlns:a16="http://schemas.microsoft.com/office/drawing/2014/main" id="{BDD9ADB6-18D6-4204-8935-D98D78B606F0}"/>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5674511" y="114235"/>
            <a:ext cx="794458" cy="311888"/>
          </a:xfrm>
          <a:prstGeom prst="rect">
            <a:avLst/>
          </a:prstGeom>
        </p:spPr>
      </p:pic>
    </p:spTree>
    <p:extLst>
      <p:ext uri="{BB962C8B-B14F-4D97-AF65-F5344CB8AC3E}">
        <p14:creationId xmlns:p14="http://schemas.microsoft.com/office/powerpoint/2010/main" val="273282435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64" r:id="rId3"/>
    <p:sldLayoutId id="2147483765" r:id="rId4"/>
    <p:sldLayoutId id="2147483766" r:id="rId5"/>
    <p:sldLayoutId id="2147483748" r:id="rId6"/>
    <p:sldLayoutId id="2147483719" r:id="rId7"/>
    <p:sldLayoutId id="2147483767" r:id="rId8"/>
    <p:sldLayoutId id="2147483720" r:id="rId9"/>
    <p:sldLayoutId id="2147483721" r:id="rId10"/>
    <p:sldLayoutId id="2147483722" r:id="rId11"/>
    <p:sldLayoutId id="2147483723" r:id="rId12"/>
    <p:sldLayoutId id="2147483725" r:id="rId13"/>
    <p:sldLayoutId id="2147483737" r:id="rId14"/>
    <p:sldLayoutId id="2147483726" r:id="rId15"/>
    <p:sldLayoutId id="2147483745" r:id="rId16"/>
    <p:sldLayoutId id="2147483729" r:id="rId17"/>
    <p:sldLayoutId id="2147483730" r:id="rId18"/>
    <p:sldLayoutId id="2147483731" r:id="rId19"/>
    <p:sldLayoutId id="2147483732" r:id="rId20"/>
    <p:sldLayoutId id="2147483733" r:id="rId21"/>
    <p:sldLayoutId id="2147483739" r:id="rId22"/>
    <p:sldLayoutId id="2147483740" r:id="rId23"/>
    <p:sldLayoutId id="2147483746" r:id="rId24"/>
    <p:sldLayoutId id="2147483747" r:id="rId25"/>
    <p:sldLayoutId id="2147483738"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4000" b="1" kern="1200" spc="-15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36575"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84250"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63638"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7"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Atelier 2</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Mon plan de </a:t>
            </a:r>
            <a:r>
              <a:rPr lang="de-DE" dirty="0" err="1"/>
              <a:t>développement</a:t>
            </a:r>
            <a:r>
              <a:rPr lang="de-DE" dirty="0"/>
              <a:t> </a:t>
            </a:r>
            <a:r>
              <a:rPr lang="de-DE" dirty="0" err="1"/>
              <a:t>individuel</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Comprendre</a:t>
            </a:r>
            <a:r>
              <a:rPr lang="de-DE" dirty="0"/>
              <a:t> le </a:t>
            </a:r>
            <a:r>
              <a:rPr lang="de-DE" dirty="0" err="1"/>
              <a:t>leadership</a:t>
            </a:r>
            <a:endParaRPr lang="de-CH" dirty="0"/>
          </a:p>
          <a:p>
            <a:endParaRPr lang="de-CH" dirty="0"/>
          </a:p>
        </p:txBody>
      </p:sp>
      <p:sp>
        <p:nvSpPr>
          <p:cNvPr id="4" name="Rechteck: abgerundete Ecken 3">
            <a:extLst>
              <a:ext uri="{FF2B5EF4-FFF2-40B4-BE49-F238E27FC236}">
                <a16:creationId xmlns:a16="http://schemas.microsoft.com/office/drawing/2014/main" id="{46D394D2-6342-D8CD-2F6A-D56378B2A68C}"/>
              </a:ext>
            </a:extLst>
          </p:cNvPr>
          <p:cNvSpPr/>
          <p:nvPr/>
        </p:nvSpPr>
        <p:spPr>
          <a:xfrm>
            <a:off x="376287" y="1799108"/>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Quel type de leadership me correspond le mieux aujourd’hui ?</a:t>
            </a:r>
          </a:p>
          <a:p>
            <a:pPr algn="ctr"/>
            <a:endParaRPr lang="de-DE" dirty="0"/>
          </a:p>
          <a:p>
            <a:pPr algn="ctr"/>
            <a:endParaRPr lang="de-DE" dirty="0"/>
          </a:p>
          <a:p>
            <a:pPr algn="ctr"/>
            <a:endParaRPr lang="de-DE" dirty="0"/>
          </a:p>
          <a:p>
            <a:pPr algn="ctr"/>
            <a:endParaRPr lang="de-CH" dirty="0"/>
          </a:p>
        </p:txBody>
      </p:sp>
      <p:sp>
        <p:nvSpPr>
          <p:cNvPr id="6" name="Rechteck: abgerundete Ecken 5">
            <a:extLst>
              <a:ext uri="{FF2B5EF4-FFF2-40B4-BE49-F238E27FC236}">
                <a16:creationId xmlns:a16="http://schemas.microsoft.com/office/drawing/2014/main" id="{E5FEA4AB-D7BE-4C46-ECCF-9F74DDB32C8E}"/>
              </a:ext>
            </a:extLst>
          </p:cNvPr>
          <p:cNvSpPr/>
          <p:nvPr/>
        </p:nvSpPr>
        <p:spPr>
          <a:xfrm>
            <a:off x="376286" y="4031084"/>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Vers quel type de leader aimerais-je évoluer ? Pourquoi ?</a:t>
            </a:r>
          </a:p>
          <a:p>
            <a:pPr algn="ctr"/>
            <a:endParaRPr lang="fr-FR" dirty="0"/>
          </a:p>
          <a:p>
            <a:pPr algn="ctr"/>
            <a:endParaRPr lang="fr-FR" dirty="0"/>
          </a:p>
          <a:p>
            <a:pPr algn="ctr"/>
            <a:endParaRPr lang="de-DE" dirty="0"/>
          </a:p>
          <a:p>
            <a:pPr algn="ctr"/>
            <a:endParaRPr lang="de-DE" dirty="0"/>
          </a:p>
          <a:p>
            <a:pPr algn="ctr"/>
            <a:endParaRPr lang="de-CH" dirty="0"/>
          </a:p>
        </p:txBody>
      </p:sp>
      <p:sp>
        <p:nvSpPr>
          <p:cNvPr id="8" name="Rechteck: abgerundete Ecken 7">
            <a:extLst>
              <a:ext uri="{FF2B5EF4-FFF2-40B4-BE49-F238E27FC236}">
                <a16:creationId xmlns:a16="http://schemas.microsoft.com/office/drawing/2014/main" id="{FC2680B2-B24B-BB43-E2A6-C2E91DA49148}"/>
              </a:ext>
            </a:extLst>
          </p:cNvPr>
          <p:cNvSpPr/>
          <p:nvPr/>
        </p:nvSpPr>
        <p:spPr>
          <a:xfrm>
            <a:off x="8260031" y="1799155"/>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 quoi mon supérieur et mon équipe reconnaissent-ils l'évolution ?</a:t>
            </a:r>
          </a:p>
          <a:p>
            <a:pPr algn="ctr"/>
            <a:endParaRPr lang="fr-FR" dirty="0"/>
          </a:p>
          <a:p>
            <a:pPr algn="ctr"/>
            <a:endParaRPr lang="fr-FR" dirty="0"/>
          </a:p>
          <a:p>
            <a:pPr algn="ctr"/>
            <a:endParaRPr lang="fr-FR" dirty="0"/>
          </a:p>
          <a:p>
            <a:pPr algn="ctr"/>
            <a:endParaRPr lang="de-CH" dirty="0"/>
          </a:p>
        </p:txBody>
      </p:sp>
      <p:sp>
        <p:nvSpPr>
          <p:cNvPr id="9" name="Rechteck: abgerundete Ecken 8">
            <a:extLst>
              <a:ext uri="{FF2B5EF4-FFF2-40B4-BE49-F238E27FC236}">
                <a16:creationId xmlns:a16="http://schemas.microsoft.com/office/drawing/2014/main" id="{B685F5A0-3D20-7D96-79B4-EE893047102A}"/>
              </a:ext>
            </a:extLst>
          </p:cNvPr>
          <p:cNvSpPr/>
          <p:nvPr/>
        </p:nvSpPr>
        <p:spPr>
          <a:xfrm>
            <a:off x="8236209" y="4031084"/>
            <a:ext cx="3779747"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Comment impliquer mon supérieur et mon équipe dans le développement ?</a:t>
            </a:r>
          </a:p>
          <a:p>
            <a:pPr algn="ctr"/>
            <a:endParaRPr lang="de-DE" dirty="0"/>
          </a:p>
          <a:p>
            <a:pPr algn="ctr"/>
            <a:endParaRPr lang="de-DE" dirty="0"/>
          </a:p>
          <a:p>
            <a:pPr algn="ctr"/>
            <a:endParaRPr lang="de-DE" dirty="0"/>
          </a:p>
          <a:p>
            <a:pPr algn="ctr"/>
            <a:endParaRPr lang="de-CH" dirty="0"/>
          </a:p>
        </p:txBody>
      </p:sp>
      <p:sp>
        <p:nvSpPr>
          <p:cNvPr id="14" name="Rechteck: abgerundete Ecken 13">
            <a:extLst>
              <a:ext uri="{FF2B5EF4-FFF2-40B4-BE49-F238E27FC236}">
                <a16:creationId xmlns:a16="http://schemas.microsoft.com/office/drawing/2014/main" id="{FBD53293-98AD-63E2-8636-166CC5CC4B53}"/>
              </a:ext>
            </a:extLst>
          </p:cNvPr>
          <p:cNvSpPr/>
          <p:nvPr/>
        </p:nvSpPr>
        <p:spPr>
          <a:xfrm>
            <a:off x="4478695" y="1799109"/>
            <a:ext cx="3418774" cy="4286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Plan de </a:t>
            </a:r>
            <a:r>
              <a:rPr lang="de-DE" dirty="0" err="1"/>
              <a:t>développement</a:t>
            </a:r>
            <a:r>
              <a:rPr lang="de-DE" dirty="0"/>
              <a:t> de:</a:t>
            </a:r>
          </a:p>
          <a:p>
            <a:pPr algn="ctr"/>
            <a:endParaRPr lang="de-DE" dirty="0"/>
          </a:p>
          <a:p>
            <a:pPr algn="ctr"/>
            <a:endParaRPr lang="de-DE" dirty="0"/>
          </a:p>
          <a:p>
            <a:pPr algn="ctr"/>
            <a:r>
              <a:rPr lang="de-DE" dirty="0"/>
              <a:t>Mon </a:t>
            </a:r>
            <a:r>
              <a:rPr lang="de-DE" dirty="0" err="1"/>
              <a:t>buddy</a:t>
            </a:r>
            <a:r>
              <a:rPr lang="de-DE" dirty="0"/>
              <a:t> </a:t>
            </a:r>
            <a:r>
              <a:rPr lang="de-DE" dirty="0" err="1"/>
              <a:t>est</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buddy</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coach</a:t>
            </a:r>
            <a:r>
              <a:rPr lang="de-DE" dirty="0"/>
              <a:t>:</a:t>
            </a:r>
          </a:p>
          <a:p>
            <a:pPr algn="ctr"/>
            <a:endParaRPr lang="de-DE" dirty="0"/>
          </a:p>
          <a:p>
            <a:pPr algn="ctr"/>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spTree>
    <p:extLst>
      <p:ext uri="{BB962C8B-B14F-4D97-AF65-F5344CB8AC3E}">
        <p14:creationId xmlns:p14="http://schemas.microsoft.com/office/powerpoint/2010/main" val="323481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ginning &amp; End">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A8B1D2F3-845B-4CA0-B403-8602ADA41B57}"/>
    </a:ext>
  </a:extLst>
</a:theme>
</file>

<file path=ppt/theme/theme2.xml><?xml version="1.0" encoding="utf-8"?>
<a:theme xmlns:a="http://schemas.openxmlformats.org/drawingml/2006/main" name="Chapters">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9F70067-7B82-48A5-BA5B-8F19CC3FA52B}"/>
    </a:ext>
  </a:extLst>
</a:theme>
</file>

<file path=ppt/theme/theme3.xml><?xml version="1.0" encoding="utf-8"?>
<a:theme xmlns:a="http://schemas.openxmlformats.org/drawingml/2006/main" name="Agenda">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CCACCD2-605E-4D8B-B8F6-5BB2788D4B52}"/>
    </a:ext>
  </a:extLst>
</a:theme>
</file>

<file path=ppt/theme/theme4.xml><?xml version="1.0" encoding="utf-8"?>
<a:theme xmlns:a="http://schemas.openxmlformats.org/drawingml/2006/main" name="Safety Firs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74FE7C9-C4B0-4F19-B394-1A337E915AD2}"/>
    </a:ext>
  </a:extLst>
</a:theme>
</file>

<file path=ppt/theme/theme5.xml><?xml version="1.0" encoding="utf-8"?>
<a:theme xmlns:a="http://schemas.openxmlformats.org/drawingml/2006/main" name="Conten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214007E-DD2D-4079-80ED-4C20BAEFA9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1A898BA65497346B48A16BCC20331E7" ma:contentTypeVersion="4" ma:contentTypeDescription="Ein neues Dokument erstellen." ma:contentTypeScope="" ma:versionID="b484e82db127a56387bd793bb7146ecd">
  <xsd:schema xmlns:xsd="http://www.w3.org/2001/XMLSchema" xmlns:xs="http://www.w3.org/2001/XMLSchema" xmlns:p="http://schemas.microsoft.com/office/2006/metadata/properties" xmlns:ns2="999de3f0-1271-48e7-9d62-baef8a9b8292" xmlns:ns3="52259be0-59df-47cd-8502-0ff614793637" targetNamespace="http://schemas.microsoft.com/office/2006/metadata/properties" ma:root="true" ma:fieldsID="9cc2042d21b22f3f7ece3f60622c56f3" ns2:_="" ns3:_="">
    <xsd:import namespace="999de3f0-1271-48e7-9d62-baef8a9b8292"/>
    <xsd:import namespace="52259be0-59df-47cd-8502-0ff61479363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9de3f0-1271-48e7-9d62-baef8a9b82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259be0-59df-47cd-8502-0ff61479363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9D1C78-F713-42CC-86FF-82F33F0AEF6C}">
  <ds:schemaRefs>
    <ds:schemaRef ds:uri="http://schemas.microsoft.com/sharepoint/v3/contenttype/forms"/>
  </ds:schemaRefs>
</ds:datastoreItem>
</file>

<file path=customXml/itemProps2.xml><?xml version="1.0" encoding="utf-8"?>
<ds:datastoreItem xmlns:ds="http://schemas.openxmlformats.org/officeDocument/2006/customXml" ds:itemID="{C31AE185-B733-4D41-897C-426C09EAC4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9de3f0-1271-48e7-9d62-baef8a9b8292"/>
    <ds:schemaRef ds:uri="52259be0-59df-47cd-8502-0ff6147936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2B6A16-FE7F-4CAD-9523-8C9DCCBBA5F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Template_Compass_Group_CH_11_2021_DE (1)</Template>
  <TotalTime>0</TotalTime>
  <Words>68</Words>
  <Application>Microsoft Macintosh PowerPoint</Application>
  <PresentationFormat>Widescreen</PresentationFormat>
  <Paragraphs>28</Paragraphs>
  <Slides>1</Slides>
  <Notes>0</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1</vt:i4>
      </vt:variant>
    </vt:vector>
  </HeadingPairs>
  <TitlesOfParts>
    <vt:vector size="8" baseType="lpstr">
      <vt:lpstr>Arial</vt:lpstr>
      <vt:lpstr>Calibri</vt:lpstr>
      <vt:lpstr>Beginning &amp; End</vt:lpstr>
      <vt:lpstr>Chapters</vt:lpstr>
      <vt:lpstr>Agenda</vt:lpstr>
      <vt:lpstr>Safety First</vt:lpstr>
      <vt:lpstr>Content</vt:lpstr>
      <vt:lpstr>Mon plan de développement individuel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Achim Bartholomie</dc:creator>
  <cp:lastModifiedBy>David Fally</cp:lastModifiedBy>
  <cp:revision>28</cp:revision>
  <cp:lastPrinted>2021-11-17T11:33:30Z</cp:lastPrinted>
  <dcterms:created xsi:type="dcterms:W3CDTF">2022-02-08T17:20:07Z</dcterms:created>
  <dcterms:modified xsi:type="dcterms:W3CDTF">2023-04-17T14:45:46Z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0x010100E1A898BA65497346B48A16BCC20331E7</vt:lpwstr>
  </property>
</Properties>
</file>