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10"/>
  </p:notesMasterIdLst>
  <p:handoutMasterIdLst>
    <p:handoutMasterId r:id="rId11"/>
  </p:handoutMasterIdLst>
  <p:sldIdLst>
    <p:sldId id="493" r:id="rId9"/>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748" autoAdjust="0"/>
  </p:normalViewPr>
  <p:slideViewPr>
    <p:cSldViewPr snapToGrid="0">
      <p:cViewPr varScale="1">
        <p:scale>
          <a:sx n="128" d="100"/>
          <a:sy n="128" d="100"/>
        </p:scale>
        <p:origin x="32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17.04.23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17.04.23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Atelier 3</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puis-je créer de l'énergie positive pour moi ? </a:t>
            </a:r>
            <a:r>
              <a:rPr lang="fr-FR" sz="1800" dirty="0">
                <a:latin typeface="+mj-lt"/>
              </a:rPr>
              <a:t>Qu'est-ce que je ne peux plus faire </a:t>
            </a:r>
            <a:r>
              <a:rPr lang="fr-FR" dirty="0"/>
              <a:t>pour rester dans une énergie positive ?</a:t>
            </a: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Qu'est-ce que je veux changer pour arriver à cet état ?</a:t>
            </a:r>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fr-FR"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1A898BA65497346B48A16BCC20331E7" ma:contentTypeVersion="4" ma:contentTypeDescription="Ein neues Dokument erstellen." ma:contentTypeScope="" ma:versionID="b484e82db127a56387bd793bb7146ecd">
  <xsd:schema xmlns:xsd="http://www.w3.org/2001/XMLSchema" xmlns:xs="http://www.w3.org/2001/XMLSchema" xmlns:p="http://schemas.microsoft.com/office/2006/metadata/properties" xmlns:ns2="999de3f0-1271-48e7-9d62-baef8a9b8292" xmlns:ns3="52259be0-59df-47cd-8502-0ff614793637" targetNamespace="http://schemas.microsoft.com/office/2006/metadata/properties" ma:root="true" ma:fieldsID="9cc2042d21b22f3f7ece3f60622c56f3" ns2:_="" ns3:_="">
    <xsd:import namespace="999de3f0-1271-48e7-9d62-baef8a9b8292"/>
    <xsd:import namespace="52259be0-59df-47cd-8502-0ff6147936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e3f0-1271-48e7-9d62-baef8a9b8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259be0-59df-47cd-8502-0ff61479363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918163-CD1E-4F46-826A-635809A78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de3f0-1271-48e7-9d62-baef8a9b8292"/>
    <ds:schemaRef ds:uri="52259be0-59df-47cd-8502-0ff614793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3.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83</Words>
  <Application>Microsoft Macintosh PowerPoint</Application>
  <PresentationFormat>Widescreen</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vt:i4>
      </vt:variant>
    </vt:vector>
  </HeadingPairs>
  <TitlesOfParts>
    <vt:vector size="8" baseType="lpstr">
      <vt:lpstr>Arial</vt:lpstr>
      <vt:lpstr>Calibri</vt:lpstr>
      <vt:lpstr>Beginning &amp; End</vt:lpstr>
      <vt:lpstr>Chapters</vt:lpstr>
      <vt:lpstr>Agenda</vt:lpstr>
      <vt:lpstr>Safety First</vt:lpstr>
      <vt:lpstr>Content</vt:lpstr>
      <vt:lpstr>Mon plan de développement individuel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David Fally</cp:lastModifiedBy>
  <cp:revision>25</cp:revision>
  <cp:lastPrinted>2021-11-17T11:33:30Z</cp:lastPrinted>
  <dcterms:created xsi:type="dcterms:W3CDTF">2022-02-08T17:20:07Z</dcterms:created>
  <dcterms:modified xsi:type="dcterms:W3CDTF">2023-04-17T14:46:37Z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0x010100E1A898BA65497346B48A16BCC20331E7</vt:lpwstr>
  </property>
</Properties>
</file>