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10"/>
  </p:notesMasterIdLst>
  <p:handoutMasterIdLst>
    <p:handoutMasterId r:id="rId11"/>
  </p:handoutMasterIdLst>
  <p:sldIdLst>
    <p:sldId id="493" r:id="rId9"/>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544" autoAdjust="0"/>
  </p:normalViewPr>
  <p:slideViewPr>
    <p:cSldViewPr snapToGrid="0">
      <p:cViewPr varScale="1">
        <p:scale>
          <a:sx n="115" d="100"/>
          <a:sy n="115" d="100"/>
        </p:scale>
        <p:origin x="856" y="2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17.04.23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17.04.23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4.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Atelier 4</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Mon plan de </a:t>
            </a:r>
            <a:r>
              <a:rPr lang="de-DE" dirty="0" err="1"/>
              <a:t>développement</a:t>
            </a:r>
            <a:r>
              <a:rPr lang="de-DE" dirty="0"/>
              <a:t> </a:t>
            </a:r>
            <a:r>
              <a:rPr lang="de-DE" dirty="0" err="1"/>
              <a:t>individuel</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err="1"/>
              <a:t>Concevoir</a:t>
            </a:r>
            <a:r>
              <a:rPr lang="de-DE" dirty="0"/>
              <a:t> le </a:t>
            </a:r>
            <a:r>
              <a:rPr lang="de-DE" dirty="0" err="1"/>
              <a:t>leadership</a:t>
            </a:r>
            <a:endParaRPr lang="de-CH" dirty="0"/>
          </a:p>
          <a:p>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 souhaites-tu intégrer dans ton quotidien de dirigeant à partir de ce que tu as appris aujourd'hui ?</a:t>
            </a:r>
          </a:p>
          <a:p>
            <a:pPr algn="ctr"/>
            <a:endParaRPr lang="fr-FR"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veux-tu faire ça ?</a:t>
            </a:r>
          </a:p>
          <a:p>
            <a:pPr algn="ctr"/>
            <a:endParaRPr lang="fr-FR" dirty="0"/>
          </a:p>
          <a:p>
            <a:pPr algn="ctr"/>
            <a:endParaRPr lang="fr-FR" dirty="0"/>
          </a:p>
          <a:p>
            <a:pPr algn="ctr"/>
            <a:endParaRPr lang="fr-FR"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 impliquer mon supérieur et mon équipe dans le développement ?</a:t>
            </a:r>
          </a:p>
          <a:p>
            <a:pPr algn="ctr"/>
            <a:endParaRPr lang="fr-FR"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 quoi mon supérieur et mon équipe reconnaissent-ils l'évolution ?</a:t>
            </a:r>
          </a:p>
          <a:p>
            <a:pPr algn="ctr"/>
            <a:endParaRPr lang="fr-FR"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Plan de </a:t>
            </a:r>
            <a:r>
              <a:rPr lang="de-DE" dirty="0" err="1"/>
              <a:t>développement</a:t>
            </a:r>
            <a:r>
              <a:rPr lang="de-DE" dirty="0"/>
              <a:t> de:</a:t>
            </a:r>
          </a:p>
          <a:p>
            <a:pPr algn="ctr"/>
            <a:endParaRPr lang="de-DE" dirty="0"/>
          </a:p>
          <a:p>
            <a:pPr algn="ctr"/>
            <a:endParaRPr lang="de-DE" dirty="0"/>
          </a:p>
          <a:p>
            <a:pPr algn="ctr"/>
            <a:r>
              <a:rPr lang="de-DE" dirty="0"/>
              <a:t>Mon </a:t>
            </a:r>
            <a:r>
              <a:rPr lang="de-DE" dirty="0" err="1"/>
              <a:t>buddy</a:t>
            </a:r>
            <a:r>
              <a:rPr lang="de-DE" dirty="0"/>
              <a:t> </a:t>
            </a:r>
            <a:r>
              <a:rPr lang="de-DE" dirty="0" err="1"/>
              <a:t>est</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buddy</a:t>
            </a:r>
            <a:r>
              <a:rPr lang="de-DE" dirty="0"/>
              <a:t>:</a:t>
            </a:r>
          </a:p>
          <a:p>
            <a:pPr algn="ctr"/>
            <a:endParaRPr lang="de-DE" dirty="0"/>
          </a:p>
          <a:p>
            <a:pPr algn="ctr"/>
            <a:endParaRPr lang="de-DE" dirty="0"/>
          </a:p>
          <a:p>
            <a:pPr algn="ctr"/>
            <a:endParaRPr lang="de-DE" dirty="0"/>
          </a:p>
          <a:p>
            <a:pPr algn="ctr"/>
            <a:r>
              <a:rPr lang="de-DE" dirty="0" err="1"/>
              <a:t>Observations</a:t>
            </a:r>
            <a:r>
              <a:rPr lang="de-DE" dirty="0"/>
              <a:t> du </a:t>
            </a:r>
            <a:r>
              <a:rPr lang="de-DE" dirty="0" err="1"/>
              <a:t>coach</a:t>
            </a:r>
            <a:r>
              <a:rPr lang="de-DE" dirty="0"/>
              <a:t>:</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1A898BA65497346B48A16BCC20331E7" ma:contentTypeVersion="4" ma:contentTypeDescription="Ein neues Dokument erstellen." ma:contentTypeScope="" ma:versionID="b484e82db127a56387bd793bb7146ecd">
  <xsd:schema xmlns:xsd="http://www.w3.org/2001/XMLSchema" xmlns:xs="http://www.w3.org/2001/XMLSchema" xmlns:p="http://schemas.microsoft.com/office/2006/metadata/properties" xmlns:ns2="999de3f0-1271-48e7-9d62-baef8a9b8292" xmlns:ns3="52259be0-59df-47cd-8502-0ff614793637" targetNamespace="http://schemas.microsoft.com/office/2006/metadata/properties" ma:root="true" ma:fieldsID="9cc2042d21b22f3f7ece3f60622c56f3" ns2:_="" ns3:_="">
    <xsd:import namespace="999de3f0-1271-48e7-9d62-baef8a9b8292"/>
    <xsd:import namespace="52259be0-59df-47cd-8502-0ff61479363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e3f0-1271-48e7-9d62-baef8a9b8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259be0-59df-47cd-8502-0ff61479363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9D1C78-F713-42CC-86FF-82F33F0AEF6C}">
  <ds:schemaRefs>
    <ds:schemaRef ds:uri="http://schemas.microsoft.com/sharepoint/v3/contenttype/forms"/>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BDF96BA-9514-43C5-8D2F-A780D3E89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9de3f0-1271-48e7-9d62-baef8a9b8292"/>
    <ds:schemaRef ds:uri="52259be0-59df-47cd-8502-0ff6147936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71</Words>
  <Application>Microsoft Macintosh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vt:i4>
      </vt:variant>
    </vt:vector>
  </HeadingPairs>
  <TitlesOfParts>
    <vt:vector size="8" baseType="lpstr">
      <vt:lpstr>Arial</vt:lpstr>
      <vt:lpstr>Calibri</vt:lpstr>
      <vt:lpstr>Beginning &amp; End</vt:lpstr>
      <vt:lpstr>Chapters</vt:lpstr>
      <vt:lpstr>Agenda</vt:lpstr>
      <vt:lpstr>Safety First</vt:lpstr>
      <vt:lpstr>Content</vt:lpstr>
      <vt:lpstr>Mon plan de développement individuel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David Fally</cp:lastModifiedBy>
  <cp:revision>31</cp:revision>
  <cp:lastPrinted>2021-11-17T11:33:30Z</cp:lastPrinted>
  <dcterms:created xsi:type="dcterms:W3CDTF">2022-02-08T17:20:07Z</dcterms:created>
  <dcterms:modified xsi:type="dcterms:W3CDTF">2023-04-17T14:46:56Z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0x010100E1A898BA65497346B48A16BCC20331E7</vt:lpwstr>
  </property>
</Properties>
</file>