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3654" r:id="rId5"/>
    <p:sldMasterId id="2147483659" r:id="rId6"/>
    <p:sldMasterId id="2147483756" r:id="rId7"/>
    <p:sldMasterId id="2147483715" r:id="rId8"/>
  </p:sldMasterIdLst>
  <p:notesMasterIdLst>
    <p:notesMasterId r:id="rId25"/>
  </p:notesMasterIdLst>
  <p:handoutMasterIdLst>
    <p:handoutMasterId r:id="rId26"/>
  </p:handoutMasterIdLst>
  <p:sldIdLst>
    <p:sldId id="415" r:id="rId9"/>
    <p:sldId id="492" r:id="rId10"/>
    <p:sldId id="467" r:id="rId11"/>
    <p:sldId id="483" r:id="rId12"/>
    <p:sldId id="485" r:id="rId13"/>
    <p:sldId id="486" r:id="rId14"/>
    <p:sldId id="471" r:id="rId15"/>
    <p:sldId id="481" r:id="rId16"/>
    <p:sldId id="495" r:id="rId17"/>
    <p:sldId id="488" r:id="rId18"/>
    <p:sldId id="497" r:id="rId19"/>
    <p:sldId id="490" r:id="rId20"/>
    <p:sldId id="493" r:id="rId21"/>
    <p:sldId id="498" r:id="rId22"/>
    <p:sldId id="494" r:id="rId23"/>
    <p:sldId id="458" r:id="rId24"/>
  </p:sldIdLst>
  <p:sldSz cx="12192000" cy="6858000"/>
  <p:notesSz cx="6797675"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00B7EB"/>
    <a:srgbClr val="00FFFF"/>
    <a:srgbClr val="BFBFBF"/>
    <a:srgbClr val="009DE8"/>
    <a:srgbClr val="F2F2F2"/>
    <a:srgbClr val="D6C4A2"/>
    <a:srgbClr val="FFFFFF"/>
    <a:srgbClr val="F6F6F7"/>
    <a:srgbClr val="5351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21E4AEA4-8DFA-4A89-87EB-49C32662AFE0}">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Designformatvorlage 2 - Akz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55" autoAdjust="0"/>
    <p:restoredTop sz="94748" autoAdjust="0"/>
  </p:normalViewPr>
  <p:slideViewPr>
    <p:cSldViewPr snapToGrid="0">
      <p:cViewPr varScale="1">
        <p:scale>
          <a:sx n="82" d="100"/>
          <a:sy n="82" d="100"/>
        </p:scale>
        <p:origin x="528"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72F293C-E752-42E3-96FD-4A71E8CD8931}"/>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de-CH"/>
          </a:p>
        </p:txBody>
      </p:sp>
      <p:sp>
        <p:nvSpPr>
          <p:cNvPr id="3" name="Datumsplatzhalter 2">
            <a:extLst>
              <a:ext uri="{FF2B5EF4-FFF2-40B4-BE49-F238E27FC236}">
                <a16:creationId xmlns:a16="http://schemas.microsoft.com/office/drawing/2014/main" id="{89519F2F-B5E8-4B27-9696-34EF756DFC3E}"/>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5EF2E466-37A6-4962-AA0E-ED4B22B66798}" type="datetimeFigureOut">
              <a:rPr lang="de-CH" smtClean="0"/>
              <a:t>31.05.2023</a:t>
            </a:fld>
            <a:endParaRPr lang="de-CH"/>
          </a:p>
        </p:txBody>
      </p:sp>
      <p:sp>
        <p:nvSpPr>
          <p:cNvPr id="4" name="Fußzeilenplatzhalter 3">
            <a:extLst>
              <a:ext uri="{FF2B5EF4-FFF2-40B4-BE49-F238E27FC236}">
                <a16:creationId xmlns:a16="http://schemas.microsoft.com/office/drawing/2014/main" id="{14D91F19-C183-45D0-BB58-8864520E0D9B}"/>
              </a:ext>
            </a:extLst>
          </p:cNvPr>
          <p:cNvSpPr>
            <a:spLocks noGrp="1"/>
          </p:cNvSpPr>
          <p:nvPr>
            <p:ph type="ftr" sz="quarter" idx="2"/>
          </p:nvPr>
        </p:nvSpPr>
        <p:spPr>
          <a:xfrm>
            <a:off x="0" y="9377318"/>
            <a:ext cx="2945659" cy="495347"/>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a:extLst>
              <a:ext uri="{FF2B5EF4-FFF2-40B4-BE49-F238E27FC236}">
                <a16:creationId xmlns:a16="http://schemas.microsoft.com/office/drawing/2014/main" id="{871A9A64-E399-4453-9049-5E2C9FBB772F}"/>
              </a:ext>
            </a:extLst>
          </p:cNvPr>
          <p:cNvSpPr>
            <a:spLocks noGrp="1"/>
          </p:cNvSpPr>
          <p:nvPr>
            <p:ph type="sldNum" sz="quarter" idx="3"/>
          </p:nvPr>
        </p:nvSpPr>
        <p:spPr>
          <a:xfrm>
            <a:off x="3850443" y="9377318"/>
            <a:ext cx="2945659" cy="495347"/>
          </a:xfrm>
          <a:prstGeom prst="rect">
            <a:avLst/>
          </a:prstGeom>
        </p:spPr>
        <p:txBody>
          <a:bodyPr vert="horz" lIns="91440" tIns="45720" rIns="91440" bIns="45720" rtlCol="0" anchor="b"/>
          <a:lstStyle>
            <a:lvl1pPr algn="r">
              <a:defRPr sz="1200"/>
            </a:lvl1pPr>
          </a:lstStyle>
          <a:p>
            <a:fld id="{5539D9CD-CBB8-474F-89AC-BB8A98A9809D}" type="slidenum">
              <a:rPr lang="de-CH" smtClean="0"/>
              <a:t>‹Nr.›</a:t>
            </a:fld>
            <a:endParaRPr lang="de-CH"/>
          </a:p>
        </p:txBody>
      </p:sp>
    </p:spTree>
    <p:extLst>
      <p:ext uri="{BB962C8B-B14F-4D97-AF65-F5344CB8AC3E}">
        <p14:creationId xmlns:p14="http://schemas.microsoft.com/office/powerpoint/2010/main" val="2457459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6D2A32C6-C07E-4A55-9339-8FAC646F78FE}" type="datetimeFigureOut">
              <a:rPr lang="de-CH" smtClean="0"/>
              <a:t>31.05.2023</a:t>
            </a:fld>
            <a:endParaRPr lang="de-CH"/>
          </a:p>
        </p:txBody>
      </p:sp>
      <p:sp>
        <p:nvSpPr>
          <p:cNvPr id="4" name="Folienbildplatzhalt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34B4F118-B828-4D52-8136-7D65863FD517}" type="slidenum">
              <a:rPr lang="de-CH" smtClean="0"/>
              <a:t>‹Nr.›</a:t>
            </a:fld>
            <a:endParaRPr lang="de-CH"/>
          </a:p>
        </p:txBody>
      </p:sp>
    </p:spTree>
    <p:extLst>
      <p:ext uri="{BB962C8B-B14F-4D97-AF65-F5344CB8AC3E}">
        <p14:creationId xmlns:p14="http://schemas.microsoft.com/office/powerpoint/2010/main" val="3292304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elcome.compass-group.ch/" TargetMode="External"/><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elcome.compass-group.ch/" TargetMode="External"/><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pic>
        <p:nvPicPr>
          <p:cNvPr id="5" name="Grafik 4" descr="Ein Bild, das Essen, Teller, Gemüse, Gericht enthält.&#10;&#10;Automatisch generierte Beschreibung">
            <a:extLst>
              <a:ext uri="{FF2B5EF4-FFF2-40B4-BE49-F238E27FC236}">
                <a16:creationId xmlns:a16="http://schemas.microsoft.com/office/drawing/2014/main" id="{A2A338F0-1742-47FE-B83B-5608EDA719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platzhalter 10">
            <a:extLst>
              <a:ext uri="{FF2B5EF4-FFF2-40B4-BE49-F238E27FC236}">
                <a16:creationId xmlns:a16="http://schemas.microsoft.com/office/drawing/2014/main" id="{1012E3DA-2EBD-4A5C-878A-898737AF4CBA}"/>
              </a:ext>
            </a:extLst>
          </p:cNvPr>
          <p:cNvSpPr>
            <a:spLocks noGrp="1"/>
          </p:cNvSpPr>
          <p:nvPr>
            <p:ph type="body" sz="quarter" idx="12" hasCustomPrompt="1"/>
          </p:nvPr>
        </p:nvSpPr>
        <p:spPr>
          <a:xfrm>
            <a:off x="3560716" y="4269111"/>
            <a:ext cx="5070568" cy="365125"/>
          </a:xfrm>
          <a:prstGeom prst="rect">
            <a:avLst/>
          </a:prstGeom>
        </p:spPr>
        <p:txBody>
          <a:bodyPr/>
          <a:lstStyle>
            <a:lvl1pPr marL="0" indent="0" algn="ctr">
              <a:buNone/>
              <a:defRPr sz="2000">
                <a:solidFill>
                  <a:schemeClr val="accent3"/>
                </a:solidFill>
              </a:defRPr>
            </a:lvl1pPr>
          </a:lstStyle>
          <a:p>
            <a:pPr lvl="0"/>
            <a:r>
              <a:rPr lang="de-DE" dirty="0"/>
              <a:t>Name</a:t>
            </a:r>
            <a:endParaRPr lang="de-CH" dirty="0"/>
          </a:p>
        </p:txBody>
      </p:sp>
      <p:sp>
        <p:nvSpPr>
          <p:cNvPr id="12" name="Textplatzhalter 10">
            <a:extLst>
              <a:ext uri="{FF2B5EF4-FFF2-40B4-BE49-F238E27FC236}">
                <a16:creationId xmlns:a16="http://schemas.microsoft.com/office/drawing/2014/main" id="{39030748-4598-49DF-BDD6-98F790DE0239}"/>
              </a:ext>
            </a:extLst>
          </p:cNvPr>
          <p:cNvSpPr>
            <a:spLocks noGrp="1"/>
          </p:cNvSpPr>
          <p:nvPr>
            <p:ph type="body" sz="quarter" idx="13" hasCustomPrompt="1"/>
          </p:nvPr>
        </p:nvSpPr>
        <p:spPr>
          <a:xfrm>
            <a:off x="3560716" y="4654150"/>
            <a:ext cx="5070568" cy="291695"/>
          </a:xfrm>
          <a:prstGeom prst="rect">
            <a:avLst/>
          </a:prstGeom>
        </p:spPr>
        <p:txBody>
          <a:bodyPr/>
          <a:lstStyle>
            <a:lvl1pPr marL="0" indent="0" algn="ctr">
              <a:buNone/>
              <a:defRPr sz="1400">
                <a:solidFill>
                  <a:schemeClr val="accent3"/>
                </a:solidFill>
              </a:defRPr>
            </a:lvl1pPr>
          </a:lstStyle>
          <a:p>
            <a:pPr lvl="0"/>
            <a:r>
              <a:rPr lang="de-DE" dirty="0"/>
              <a:t>Abteilung</a:t>
            </a:r>
            <a:endParaRPr lang="de-CH" dirty="0"/>
          </a:p>
        </p:txBody>
      </p:sp>
      <p:sp>
        <p:nvSpPr>
          <p:cNvPr id="13" name="Titel 12">
            <a:extLst>
              <a:ext uri="{FF2B5EF4-FFF2-40B4-BE49-F238E27FC236}">
                <a16:creationId xmlns:a16="http://schemas.microsoft.com/office/drawing/2014/main" id="{1C7DB94D-B203-4E79-80C2-C8D6556F8A54}"/>
              </a:ext>
            </a:extLst>
          </p:cNvPr>
          <p:cNvSpPr>
            <a:spLocks noGrp="1"/>
          </p:cNvSpPr>
          <p:nvPr>
            <p:ph type="title"/>
          </p:nvPr>
        </p:nvSpPr>
        <p:spPr>
          <a:xfrm>
            <a:off x="3555718" y="2612783"/>
            <a:ext cx="5080565" cy="1325563"/>
          </a:xfrm>
        </p:spPr>
        <p:txBody>
          <a:bodyPr/>
          <a:lstStyle/>
          <a:p>
            <a:r>
              <a:rPr lang="de-DE"/>
              <a:t>Mastertitelformat bearbeiten</a:t>
            </a:r>
            <a:endParaRPr lang="de-CH"/>
          </a:p>
        </p:txBody>
      </p:sp>
      <p:sp>
        <p:nvSpPr>
          <p:cNvPr id="6" name="object 16">
            <a:extLst>
              <a:ext uri="{FF2B5EF4-FFF2-40B4-BE49-F238E27FC236}">
                <a16:creationId xmlns:a16="http://schemas.microsoft.com/office/drawing/2014/main" id="{51DF72CD-3061-490A-A420-57EF28B78C4C}"/>
              </a:ext>
            </a:extLst>
          </p:cNvPr>
          <p:cNvSpPr txBox="1"/>
          <p:nvPr userDrawn="1"/>
        </p:nvSpPr>
        <p:spPr>
          <a:xfrm>
            <a:off x="4169191" y="582947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7" name="Textfeld 6">
            <a:extLst>
              <a:ext uri="{FF2B5EF4-FFF2-40B4-BE49-F238E27FC236}">
                <a16:creationId xmlns:a16="http://schemas.microsoft.com/office/drawing/2014/main" id="{1DB3D394-9F93-4023-8EB5-0C0115FBE4AA}"/>
              </a:ext>
            </a:extLst>
          </p:cNvPr>
          <p:cNvSpPr txBox="1"/>
          <p:nvPr userDrawn="1"/>
        </p:nvSpPr>
        <p:spPr>
          <a:xfrm>
            <a:off x="4731713" y="5570012"/>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3" name="Textplatzhalter 2">
            <a:extLst>
              <a:ext uri="{FF2B5EF4-FFF2-40B4-BE49-F238E27FC236}">
                <a16:creationId xmlns:a16="http://schemas.microsoft.com/office/drawing/2014/main" id="{B40AFCD2-E326-4525-9887-7D03D7AFD00D}"/>
              </a:ext>
            </a:extLst>
          </p:cNvPr>
          <p:cNvSpPr>
            <a:spLocks noGrp="1"/>
          </p:cNvSpPr>
          <p:nvPr>
            <p:ph type="body" sz="quarter" idx="14" hasCustomPrompt="1"/>
          </p:nvPr>
        </p:nvSpPr>
        <p:spPr>
          <a:xfrm>
            <a:off x="3680259" y="5081588"/>
            <a:ext cx="4950980" cy="292100"/>
          </a:xfrm>
          <a:prstGeom prst="rect">
            <a:avLst/>
          </a:prstGeom>
        </p:spPr>
        <p:txBody>
          <a:bodyPr/>
          <a:lstStyle>
            <a:lvl1pPr marL="0" indent="0" algn="ctr">
              <a:buNone/>
              <a:defRPr sz="1100">
                <a:solidFill>
                  <a:schemeClr val="accent3"/>
                </a:solidFill>
              </a:defRPr>
            </a:lvl1pPr>
          </a:lstStyle>
          <a:p>
            <a:pPr lvl="0"/>
            <a:r>
              <a:rPr lang="de-DE" dirty="0"/>
              <a:t>Datum</a:t>
            </a:r>
          </a:p>
        </p:txBody>
      </p:sp>
      <p:pic>
        <p:nvPicPr>
          <p:cNvPr id="15" name="Imagem 4">
            <a:extLst>
              <a:ext uri="{FF2B5EF4-FFF2-40B4-BE49-F238E27FC236}">
                <a16:creationId xmlns:a16="http://schemas.microsoft.com/office/drawing/2014/main" id="{E9DA46A3-4015-4596-9644-6AFA8E4CAA9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2192000" cy="601330"/>
          </a:xfrm>
          <a:prstGeom prst="rect">
            <a:avLst/>
          </a:prstGeom>
          <a:effectLst>
            <a:outerShdw blurRad="127000" dist="38100" dir="2700000" algn="tl" rotWithShape="0">
              <a:schemeClr val="tx2">
                <a:alpha val="26000"/>
              </a:schemeClr>
            </a:outerShdw>
          </a:effectLst>
        </p:spPr>
      </p:pic>
      <p:sp>
        <p:nvSpPr>
          <p:cNvPr id="16" name="Flussdiagramm: Verzögerung 15">
            <a:extLst>
              <a:ext uri="{FF2B5EF4-FFF2-40B4-BE49-F238E27FC236}">
                <a16:creationId xmlns:a16="http://schemas.microsoft.com/office/drawing/2014/main" id="{D44CAE06-3144-4E50-BB51-A0C2611353CC}"/>
              </a:ext>
            </a:extLst>
          </p:cNvPr>
          <p:cNvSpPr/>
          <p:nvPr userDrawn="1"/>
        </p:nvSpPr>
        <p:spPr>
          <a:xfrm rot="5400000">
            <a:off x="4847654" y="-572834"/>
            <a:ext cx="2439543" cy="3585211"/>
          </a:xfrm>
          <a:prstGeom prst="flowChartDelay">
            <a:avLst/>
          </a:prstGeom>
          <a:solidFill>
            <a:srgbClr val="FFFFFF"/>
          </a:solidFill>
          <a:ln>
            <a:solidFill>
              <a:srgbClr val="FFFFF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8" name="Imagem 14">
            <a:extLst>
              <a:ext uri="{FF2B5EF4-FFF2-40B4-BE49-F238E27FC236}">
                <a16:creationId xmlns:a16="http://schemas.microsoft.com/office/drawing/2014/main" id="{4048EE4A-7DEE-4D4E-9D1E-31EEEAF1E9C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40390" y="684017"/>
            <a:ext cx="2309879" cy="906810"/>
          </a:xfrm>
          <a:prstGeom prst="rect">
            <a:avLst/>
          </a:prstGeom>
        </p:spPr>
      </p:pic>
    </p:spTree>
    <p:extLst>
      <p:ext uri="{BB962C8B-B14F-4D97-AF65-F5344CB8AC3E}">
        <p14:creationId xmlns:p14="http://schemas.microsoft.com/office/powerpoint/2010/main" val="380897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ople Diversity">
    <p:spTree>
      <p:nvGrpSpPr>
        <p:cNvPr id="1" name=""/>
        <p:cNvGrpSpPr/>
        <p:nvPr/>
      </p:nvGrpSpPr>
      <p:grpSpPr>
        <a:xfrm>
          <a:off x="0" y="0"/>
          <a:ext cx="0" cy="0"/>
          <a:chOff x="0" y="0"/>
          <a:chExt cx="0" cy="0"/>
        </a:xfrm>
      </p:grpSpPr>
      <p:pic>
        <p:nvPicPr>
          <p:cNvPr id="4" name="Grafik 3" descr="Ein Bild, das Text, Person, Gruppe, darstellend enthält.&#10;&#10;Automatisch generierte Beschreibung">
            <a:extLst>
              <a:ext uri="{FF2B5EF4-FFF2-40B4-BE49-F238E27FC236}">
                <a16:creationId xmlns:a16="http://schemas.microsoft.com/office/drawing/2014/main" id="{59957CEE-8AB3-4E8F-B1B8-E11ACDD10E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24" name="Rechteck: obere Ecken abgerundet 23">
            <a:extLst>
              <a:ext uri="{FF2B5EF4-FFF2-40B4-BE49-F238E27FC236}">
                <a16:creationId xmlns:a16="http://schemas.microsoft.com/office/drawing/2014/main" id="{D79AEAC3-7F18-47D4-83BA-C7DC532686EC}"/>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5" name="Titelplatzhalter 1">
            <a:extLst>
              <a:ext uri="{FF2B5EF4-FFF2-40B4-BE49-F238E27FC236}">
                <a16:creationId xmlns:a16="http://schemas.microsoft.com/office/drawing/2014/main" id="{BD5616F5-6AB1-4924-9031-49930F270F12}"/>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6" name="object 16">
            <a:extLst>
              <a:ext uri="{FF2B5EF4-FFF2-40B4-BE49-F238E27FC236}">
                <a16:creationId xmlns:a16="http://schemas.microsoft.com/office/drawing/2014/main" id="{258DFA72-44CF-4025-B382-3B9939B1C58A}"/>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7" name="Textfeld 26">
            <a:extLst>
              <a:ext uri="{FF2B5EF4-FFF2-40B4-BE49-F238E27FC236}">
                <a16:creationId xmlns:a16="http://schemas.microsoft.com/office/drawing/2014/main" id="{29018107-1972-48F4-A348-90BE77C1EA4B}"/>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9" name="Textplatzhalter 9">
            <a:extLst>
              <a:ext uri="{FF2B5EF4-FFF2-40B4-BE49-F238E27FC236}">
                <a16:creationId xmlns:a16="http://schemas.microsoft.com/office/drawing/2014/main" id="{179AB92E-6551-47F7-A996-D54190DBAE8B}"/>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EDF45BB3-BF9C-45BC-A886-69B678685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6059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ovation">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E8172F43-2345-4C58-8637-BA18F583F7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2" y="428"/>
            <a:ext cx="12190476" cy="6857142"/>
          </a:xfrm>
          <a:prstGeom prst="rect">
            <a:avLst/>
          </a:prstGeom>
        </p:spPr>
      </p:pic>
      <p:sp>
        <p:nvSpPr>
          <p:cNvPr id="30" name="Rechteck: obere Ecken abgerundet 29">
            <a:extLst>
              <a:ext uri="{FF2B5EF4-FFF2-40B4-BE49-F238E27FC236}">
                <a16:creationId xmlns:a16="http://schemas.microsoft.com/office/drawing/2014/main" id="{339486AF-2B1A-4DA5-B6A1-3608D574B94A}"/>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5" name="Titelplatzhalter 1">
            <a:extLst>
              <a:ext uri="{FF2B5EF4-FFF2-40B4-BE49-F238E27FC236}">
                <a16:creationId xmlns:a16="http://schemas.microsoft.com/office/drawing/2014/main" id="{293C5A22-8AD0-4B36-B874-9776C1F17B3B}"/>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6" name="object 16">
            <a:extLst>
              <a:ext uri="{FF2B5EF4-FFF2-40B4-BE49-F238E27FC236}">
                <a16:creationId xmlns:a16="http://schemas.microsoft.com/office/drawing/2014/main" id="{14528798-4EA2-48AF-9B9A-57E0A833805B}"/>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7" name="Textfeld 26">
            <a:extLst>
              <a:ext uri="{FF2B5EF4-FFF2-40B4-BE49-F238E27FC236}">
                <a16:creationId xmlns:a16="http://schemas.microsoft.com/office/drawing/2014/main" id="{EB1DC2F6-34B8-40F4-A416-C0AFB8090420}"/>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9" name="Textplatzhalter 9">
            <a:extLst>
              <a:ext uri="{FF2B5EF4-FFF2-40B4-BE49-F238E27FC236}">
                <a16:creationId xmlns:a16="http://schemas.microsoft.com/office/drawing/2014/main" id="{5A61B546-B982-4C80-89D1-B06F58102C3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4" name="Grafik 3" descr="Ein Bild, das Tasse, Kaffee, Tisch, drinnen enthält.&#10;&#10;Automatisch generierte Beschreibung">
            <a:extLst>
              <a:ext uri="{FF2B5EF4-FFF2-40B4-BE49-F238E27FC236}">
                <a16:creationId xmlns:a16="http://schemas.microsoft.com/office/drawing/2014/main" id="{D5BFDC7A-F2F4-43C5-ACAA-F383650F107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464050" y="3056470"/>
            <a:ext cx="2728575" cy="3328791"/>
          </a:xfrm>
          <a:prstGeom prst="rect">
            <a:avLst/>
          </a:prstGeom>
          <a:effectLst>
            <a:outerShdw blurRad="50800" dist="38100" dir="8100000" algn="tr" rotWithShape="0">
              <a:prstClr val="black">
                <a:alpha val="40000"/>
              </a:prstClr>
            </a:outerShdw>
          </a:effectLst>
        </p:spPr>
      </p:pic>
      <p:pic>
        <p:nvPicPr>
          <p:cNvPr id="10" name="Imagem 14">
            <a:extLst>
              <a:ext uri="{FF2B5EF4-FFF2-40B4-BE49-F238E27FC236}">
                <a16:creationId xmlns:a16="http://schemas.microsoft.com/office/drawing/2014/main" id="{B7500AFF-736B-4A9E-BC64-87CCE18AC60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05881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sultin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78EB498-DE3A-4EBA-9377-83C4B1EAF56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62" y="428"/>
            <a:ext cx="12190476" cy="6857142"/>
          </a:xfrm>
          <a:prstGeom prst="rect">
            <a:avLst/>
          </a:prstGeom>
        </p:spPr>
      </p:pic>
      <p:sp>
        <p:nvSpPr>
          <p:cNvPr id="19" name="Rechteck: obere Ecken abgerundet 18">
            <a:extLst>
              <a:ext uri="{FF2B5EF4-FFF2-40B4-BE49-F238E27FC236}">
                <a16:creationId xmlns:a16="http://schemas.microsoft.com/office/drawing/2014/main" id="{A0F3ADEA-30A9-4EAA-8FD6-9555688BB369}"/>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0" name="Titelplatzhalter 1">
            <a:extLst>
              <a:ext uri="{FF2B5EF4-FFF2-40B4-BE49-F238E27FC236}">
                <a16:creationId xmlns:a16="http://schemas.microsoft.com/office/drawing/2014/main" id="{E91F34ED-6658-43A6-9B1A-1D22E33CB513}"/>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1" name="object 16">
            <a:extLst>
              <a:ext uri="{FF2B5EF4-FFF2-40B4-BE49-F238E27FC236}">
                <a16:creationId xmlns:a16="http://schemas.microsoft.com/office/drawing/2014/main" id="{CB0DBFF3-5548-40F4-97CF-3C389DE1F768}"/>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2" name="Textfeld 21">
            <a:extLst>
              <a:ext uri="{FF2B5EF4-FFF2-40B4-BE49-F238E27FC236}">
                <a16:creationId xmlns:a16="http://schemas.microsoft.com/office/drawing/2014/main" id="{A78780E1-CC81-44F4-A0DA-5F0FC92294DE}"/>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4" name="Textplatzhalter 9">
            <a:extLst>
              <a:ext uri="{FF2B5EF4-FFF2-40B4-BE49-F238E27FC236}">
                <a16:creationId xmlns:a16="http://schemas.microsoft.com/office/drawing/2014/main" id="{06500FFD-44DD-404D-8764-DADA8EC16F81}"/>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525EC853-9B73-4A30-9428-D887B31FDD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03236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nances/Procurement/Reportin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385A1E2-841F-40CE-8D52-B9A8F952F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8" name="Rechteck: obere Ecken abgerundet 17">
            <a:extLst>
              <a:ext uri="{FF2B5EF4-FFF2-40B4-BE49-F238E27FC236}">
                <a16:creationId xmlns:a16="http://schemas.microsoft.com/office/drawing/2014/main" id="{4DBB8551-ACE4-44A2-8A67-59039BD46174}"/>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DA23CFB1-1FF0-4584-9107-A7E367235F80}"/>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983783DD-4383-4BF3-9861-E2FB77BACDFB}"/>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E358057-4030-45FE-8719-FABF5DA1927C}"/>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7F1A3BFA-CCE9-4AB0-BA65-8A709E62DA4A}"/>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6E263AA9-049D-4C72-8624-29CA7AA47E3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74732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T">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A8133AC-3157-4AE8-94E2-99F393B1D2E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62" y="428"/>
            <a:ext cx="12190476" cy="6857143"/>
          </a:xfrm>
          <a:prstGeom prst="rect">
            <a:avLst/>
          </a:prstGeom>
        </p:spPr>
      </p:pic>
      <p:sp>
        <p:nvSpPr>
          <p:cNvPr id="18" name="Rechteck: obere Ecken abgerundet 17">
            <a:extLst>
              <a:ext uri="{FF2B5EF4-FFF2-40B4-BE49-F238E27FC236}">
                <a16:creationId xmlns:a16="http://schemas.microsoft.com/office/drawing/2014/main" id="{CF25A6CC-7DCE-42EE-A502-05C909453BBF}"/>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5901E031-4464-4071-9958-BDBDD7E4823A}"/>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582C0574-BC4E-4A92-9CF0-2B279B33823E}"/>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FF2DE66D-C67F-4EC7-8409-6A151C3015AD}"/>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9E0E6AC4-7330-438E-8B31-538C7866BB51}"/>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28716DEE-E669-4C01-828E-FB0BDF5F10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65359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 Topics">
    <p:spTree>
      <p:nvGrpSpPr>
        <p:cNvPr id="1" name=""/>
        <p:cNvGrpSpPr/>
        <p:nvPr/>
      </p:nvGrpSpPr>
      <p:grpSpPr>
        <a:xfrm>
          <a:off x="0" y="0"/>
          <a:ext cx="0" cy="0"/>
          <a:chOff x="0" y="0"/>
          <a:chExt cx="0" cy="0"/>
        </a:xfrm>
      </p:grpSpPr>
      <p:sp>
        <p:nvSpPr>
          <p:cNvPr id="27" name="Textplatzhalter 26">
            <a:extLst>
              <a:ext uri="{FF2B5EF4-FFF2-40B4-BE49-F238E27FC236}">
                <a16:creationId xmlns:a16="http://schemas.microsoft.com/office/drawing/2014/main" id="{61AC5827-51A9-49DC-88C0-A07B65872261}"/>
              </a:ext>
            </a:extLst>
          </p:cNvPr>
          <p:cNvSpPr>
            <a:spLocks noGrp="1"/>
          </p:cNvSpPr>
          <p:nvPr>
            <p:ph type="body" sz="quarter" idx="11" hasCustomPrompt="1"/>
          </p:nvPr>
        </p:nvSpPr>
        <p:spPr>
          <a:xfrm>
            <a:off x="3249613" y="3354395"/>
            <a:ext cx="2728912" cy="330200"/>
          </a:xfrm>
          <a:prstGeom prst="rect">
            <a:avLst/>
          </a:prstGeom>
        </p:spPr>
        <p:txBody>
          <a:bodyPr/>
          <a:lstStyle>
            <a:lvl1pPr>
              <a:defRPr/>
            </a:lvl1pPr>
          </a:lstStyle>
          <a:p>
            <a:pPr lvl="0"/>
            <a:r>
              <a:rPr lang="de-DE" dirty="0"/>
              <a:t>Topic</a:t>
            </a:r>
            <a:endParaRPr lang="de-CH" dirty="0"/>
          </a:p>
        </p:txBody>
      </p:sp>
      <p:sp>
        <p:nvSpPr>
          <p:cNvPr id="29" name="Textplatzhalter 28">
            <a:extLst>
              <a:ext uri="{FF2B5EF4-FFF2-40B4-BE49-F238E27FC236}">
                <a16:creationId xmlns:a16="http://schemas.microsoft.com/office/drawing/2014/main" id="{683C8284-246C-40F7-8E60-BD8B34229C0B}"/>
              </a:ext>
            </a:extLst>
          </p:cNvPr>
          <p:cNvSpPr>
            <a:spLocks noGrp="1"/>
          </p:cNvSpPr>
          <p:nvPr>
            <p:ph type="body" sz="quarter" idx="12" hasCustomPrompt="1"/>
          </p:nvPr>
        </p:nvSpPr>
        <p:spPr>
          <a:xfrm>
            <a:off x="2511425" y="3354395"/>
            <a:ext cx="546100" cy="328612"/>
          </a:xfrm>
          <a:prstGeom prst="rect">
            <a:avLst/>
          </a:prstGeom>
        </p:spPr>
        <p:txBody>
          <a:bodyPr/>
          <a:lstStyle>
            <a:lvl1pPr>
              <a:defRPr b="0">
                <a:solidFill>
                  <a:schemeClr val="bg1">
                    <a:lumMod val="50000"/>
                  </a:schemeClr>
                </a:solidFill>
              </a:defRPr>
            </a:lvl1pPr>
          </a:lstStyle>
          <a:p>
            <a:pPr lvl="0"/>
            <a:r>
              <a:rPr lang="de-CH" dirty="0"/>
              <a:t>01</a:t>
            </a:r>
          </a:p>
        </p:txBody>
      </p:sp>
      <p:sp>
        <p:nvSpPr>
          <p:cNvPr id="32" name="Textplatzhalter 26">
            <a:extLst>
              <a:ext uri="{FF2B5EF4-FFF2-40B4-BE49-F238E27FC236}">
                <a16:creationId xmlns:a16="http://schemas.microsoft.com/office/drawing/2014/main" id="{FD8E9984-11B9-411B-8E0E-8E59C1F3B7BC}"/>
              </a:ext>
            </a:extLst>
          </p:cNvPr>
          <p:cNvSpPr>
            <a:spLocks noGrp="1"/>
          </p:cNvSpPr>
          <p:nvPr>
            <p:ph type="body" sz="quarter" idx="13" hasCustomPrompt="1"/>
          </p:nvPr>
        </p:nvSpPr>
        <p:spPr>
          <a:xfrm>
            <a:off x="3249613" y="3926889"/>
            <a:ext cx="2728912" cy="330200"/>
          </a:xfrm>
          <a:prstGeom prst="rect">
            <a:avLst/>
          </a:prstGeom>
        </p:spPr>
        <p:txBody>
          <a:bodyPr/>
          <a:lstStyle>
            <a:lvl1pPr>
              <a:defRPr/>
            </a:lvl1pPr>
          </a:lstStyle>
          <a:p>
            <a:pPr lvl="0"/>
            <a:r>
              <a:rPr lang="de-DE" dirty="0"/>
              <a:t>Topic</a:t>
            </a:r>
            <a:endParaRPr lang="de-CH" dirty="0"/>
          </a:p>
        </p:txBody>
      </p:sp>
      <p:sp>
        <p:nvSpPr>
          <p:cNvPr id="33" name="Textplatzhalter 28">
            <a:extLst>
              <a:ext uri="{FF2B5EF4-FFF2-40B4-BE49-F238E27FC236}">
                <a16:creationId xmlns:a16="http://schemas.microsoft.com/office/drawing/2014/main" id="{B340B4D4-0E31-4FFD-B781-488A0984DCBF}"/>
              </a:ext>
            </a:extLst>
          </p:cNvPr>
          <p:cNvSpPr>
            <a:spLocks noGrp="1"/>
          </p:cNvSpPr>
          <p:nvPr>
            <p:ph type="body" sz="quarter" idx="14" hasCustomPrompt="1"/>
          </p:nvPr>
        </p:nvSpPr>
        <p:spPr>
          <a:xfrm>
            <a:off x="2511425" y="3926889"/>
            <a:ext cx="546100" cy="328612"/>
          </a:xfrm>
          <a:prstGeom prst="rect">
            <a:avLst/>
          </a:prstGeom>
        </p:spPr>
        <p:txBody>
          <a:bodyPr/>
          <a:lstStyle>
            <a:lvl1pPr>
              <a:defRPr b="0">
                <a:solidFill>
                  <a:schemeClr val="bg1">
                    <a:lumMod val="50000"/>
                  </a:schemeClr>
                </a:solidFill>
              </a:defRPr>
            </a:lvl1pPr>
          </a:lstStyle>
          <a:p>
            <a:pPr lvl="0"/>
            <a:r>
              <a:rPr lang="de-CH" dirty="0"/>
              <a:t>02</a:t>
            </a:r>
          </a:p>
        </p:txBody>
      </p:sp>
      <p:sp>
        <p:nvSpPr>
          <p:cNvPr id="34" name="Textplatzhalter 26">
            <a:extLst>
              <a:ext uri="{FF2B5EF4-FFF2-40B4-BE49-F238E27FC236}">
                <a16:creationId xmlns:a16="http://schemas.microsoft.com/office/drawing/2014/main" id="{4FEC1BB6-D8AD-451A-BD75-CB56A9C705CD}"/>
              </a:ext>
            </a:extLst>
          </p:cNvPr>
          <p:cNvSpPr>
            <a:spLocks noGrp="1"/>
          </p:cNvSpPr>
          <p:nvPr>
            <p:ph type="body" sz="quarter" idx="15" hasCustomPrompt="1"/>
          </p:nvPr>
        </p:nvSpPr>
        <p:spPr>
          <a:xfrm>
            <a:off x="3249613" y="4499383"/>
            <a:ext cx="2728912" cy="330200"/>
          </a:xfrm>
          <a:prstGeom prst="rect">
            <a:avLst/>
          </a:prstGeom>
        </p:spPr>
        <p:txBody>
          <a:bodyPr/>
          <a:lstStyle>
            <a:lvl1pPr>
              <a:defRPr/>
            </a:lvl1pPr>
          </a:lstStyle>
          <a:p>
            <a:pPr lvl="0"/>
            <a:r>
              <a:rPr lang="de-DE" dirty="0"/>
              <a:t>Topic</a:t>
            </a:r>
            <a:endParaRPr lang="de-CH" dirty="0"/>
          </a:p>
        </p:txBody>
      </p:sp>
      <p:sp>
        <p:nvSpPr>
          <p:cNvPr id="35" name="Textplatzhalter 28">
            <a:extLst>
              <a:ext uri="{FF2B5EF4-FFF2-40B4-BE49-F238E27FC236}">
                <a16:creationId xmlns:a16="http://schemas.microsoft.com/office/drawing/2014/main" id="{8368184D-046B-4171-9265-CEB7F6FDF317}"/>
              </a:ext>
            </a:extLst>
          </p:cNvPr>
          <p:cNvSpPr>
            <a:spLocks noGrp="1"/>
          </p:cNvSpPr>
          <p:nvPr>
            <p:ph type="body" sz="quarter" idx="16" hasCustomPrompt="1"/>
          </p:nvPr>
        </p:nvSpPr>
        <p:spPr>
          <a:xfrm>
            <a:off x="2511425" y="4499383"/>
            <a:ext cx="546100" cy="328612"/>
          </a:xfrm>
          <a:prstGeom prst="rect">
            <a:avLst/>
          </a:prstGeom>
        </p:spPr>
        <p:txBody>
          <a:bodyPr/>
          <a:lstStyle>
            <a:lvl1pPr>
              <a:defRPr b="0">
                <a:solidFill>
                  <a:schemeClr val="bg1">
                    <a:lumMod val="50000"/>
                  </a:schemeClr>
                </a:solidFill>
              </a:defRPr>
            </a:lvl1pPr>
          </a:lstStyle>
          <a:p>
            <a:pPr lvl="0"/>
            <a:r>
              <a:rPr lang="de-CH" dirty="0"/>
              <a:t>03</a:t>
            </a:r>
          </a:p>
        </p:txBody>
      </p:sp>
      <p:sp>
        <p:nvSpPr>
          <p:cNvPr id="36" name="Textplatzhalter 26">
            <a:extLst>
              <a:ext uri="{FF2B5EF4-FFF2-40B4-BE49-F238E27FC236}">
                <a16:creationId xmlns:a16="http://schemas.microsoft.com/office/drawing/2014/main" id="{F85B776C-0A93-4EF8-9569-8F0F114231F7}"/>
              </a:ext>
            </a:extLst>
          </p:cNvPr>
          <p:cNvSpPr>
            <a:spLocks noGrp="1"/>
          </p:cNvSpPr>
          <p:nvPr>
            <p:ph type="body" sz="quarter" idx="17" hasCustomPrompt="1"/>
          </p:nvPr>
        </p:nvSpPr>
        <p:spPr>
          <a:xfrm>
            <a:off x="3249613" y="5072803"/>
            <a:ext cx="2728912" cy="330200"/>
          </a:xfrm>
          <a:prstGeom prst="rect">
            <a:avLst/>
          </a:prstGeom>
        </p:spPr>
        <p:txBody>
          <a:bodyPr/>
          <a:lstStyle>
            <a:lvl1pPr>
              <a:defRPr/>
            </a:lvl1pPr>
          </a:lstStyle>
          <a:p>
            <a:pPr lvl="0"/>
            <a:r>
              <a:rPr lang="de-DE" dirty="0"/>
              <a:t>Topic</a:t>
            </a:r>
            <a:endParaRPr lang="de-CH" dirty="0"/>
          </a:p>
        </p:txBody>
      </p:sp>
      <p:sp>
        <p:nvSpPr>
          <p:cNvPr id="37" name="Textplatzhalter 28">
            <a:extLst>
              <a:ext uri="{FF2B5EF4-FFF2-40B4-BE49-F238E27FC236}">
                <a16:creationId xmlns:a16="http://schemas.microsoft.com/office/drawing/2014/main" id="{6E7A790B-1C9D-4908-9FF3-7440D9DCF2E9}"/>
              </a:ext>
            </a:extLst>
          </p:cNvPr>
          <p:cNvSpPr>
            <a:spLocks noGrp="1"/>
          </p:cNvSpPr>
          <p:nvPr>
            <p:ph type="body" sz="quarter" idx="18" hasCustomPrompt="1"/>
          </p:nvPr>
        </p:nvSpPr>
        <p:spPr>
          <a:xfrm>
            <a:off x="2511425" y="5072803"/>
            <a:ext cx="546100" cy="328612"/>
          </a:xfrm>
          <a:prstGeom prst="rect">
            <a:avLst/>
          </a:prstGeom>
        </p:spPr>
        <p:txBody>
          <a:bodyPr/>
          <a:lstStyle>
            <a:lvl1pPr>
              <a:defRPr b="0">
                <a:solidFill>
                  <a:schemeClr val="bg1">
                    <a:lumMod val="50000"/>
                  </a:schemeClr>
                </a:solidFill>
              </a:defRPr>
            </a:lvl1pPr>
          </a:lstStyle>
          <a:p>
            <a:pPr lvl="0"/>
            <a:r>
              <a:rPr lang="de-CH" dirty="0"/>
              <a:t>04</a:t>
            </a:r>
          </a:p>
        </p:txBody>
      </p:sp>
      <p:sp>
        <p:nvSpPr>
          <p:cNvPr id="38" name="Textplatzhalter 26">
            <a:extLst>
              <a:ext uri="{FF2B5EF4-FFF2-40B4-BE49-F238E27FC236}">
                <a16:creationId xmlns:a16="http://schemas.microsoft.com/office/drawing/2014/main" id="{2F7CC7F2-3574-4433-A482-83D0FF788CCA}"/>
              </a:ext>
            </a:extLst>
          </p:cNvPr>
          <p:cNvSpPr>
            <a:spLocks noGrp="1"/>
          </p:cNvSpPr>
          <p:nvPr>
            <p:ph type="body" sz="quarter" idx="19" hasCustomPrompt="1"/>
          </p:nvPr>
        </p:nvSpPr>
        <p:spPr>
          <a:xfrm>
            <a:off x="3249613" y="5646223"/>
            <a:ext cx="2728912" cy="330200"/>
          </a:xfrm>
          <a:prstGeom prst="rect">
            <a:avLst/>
          </a:prstGeom>
        </p:spPr>
        <p:txBody>
          <a:bodyPr/>
          <a:lstStyle>
            <a:lvl1pPr>
              <a:defRPr/>
            </a:lvl1pPr>
          </a:lstStyle>
          <a:p>
            <a:pPr lvl="0"/>
            <a:r>
              <a:rPr lang="de-DE" dirty="0"/>
              <a:t>Topic</a:t>
            </a:r>
            <a:endParaRPr lang="de-CH" dirty="0"/>
          </a:p>
        </p:txBody>
      </p:sp>
      <p:sp>
        <p:nvSpPr>
          <p:cNvPr id="39" name="Textplatzhalter 28">
            <a:extLst>
              <a:ext uri="{FF2B5EF4-FFF2-40B4-BE49-F238E27FC236}">
                <a16:creationId xmlns:a16="http://schemas.microsoft.com/office/drawing/2014/main" id="{FD491635-1BE9-4EE6-A845-C09D5D9AFBFE}"/>
              </a:ext>
            </a:extLst>
          </p:cNvPr>
          <p:cNvSpPr>
            <a:spLocks noGrp="1"/>
          </p:cNvSpPr>
          <p:nvPr>
            <p:ph type="body" sz="quarter" idx="20" hasCustomPrompt="1"/>
          </p:nvPr>
        </p:nvSpPr>
        <p:spPr>
          <a:xfrm>
            <a:off x="2511425" y="5646223"/>
            <a:ext cx="546100" cy="328612"/>
          </a:xfrm>
          <a:prstGeom prst="rect">
            <a:avLst/>
          </a:prstGeom>
        </p:spPr>
        <p:txBody>
          <a:bodyPr/>
          <a:lstStyle>
            <a:lvl1pPr>
              <a:defRPr b="0">
                <a:solidFill>
                  <a:schemeClr val="bg1">
                    <a:lumMod val="50000"/>
                  </a:schemeClr>
                </a:solidFill>
              </a:defRPr>
            </a:lvl1pPr>
          </a:lstStyle>
          <a:p>
            <a:pPr lvl="0"/>
            <a:r>
              <a:rPr lang="de-CH" dirty="0"/>
              <a:t>05</a:t>
            </a:r>
          </a:p>
        </p:txBody>
      </p:sp>
      <p:sp>
        <p:nvSpPr>
          <p:cNvPr id="40" name="Textplatzhalter 26">
            <a:extLst>
              <a:ext uri="{FF2B5EF4-FFF2-40B4-BE49-F238E27FC236}">
                <a16:creationId xmlns:a16="http://schemas.microsoft.com/office/drawing/2014/main" id="{DB5B4D68-BD14-4C6D-8067-DED6CA465D1B}"/>
              </a:ext>
            </a:extLst>
          </p:cNvPr>
          <p:cNvSpPr>
            <a:spLocks noGrp="1"/>
          </p:cNvSpPr>
          <p:nvPr>
            <p:ph type="body" sz="quarter" idx="21" hasCustomPrompt="1"/>
          </p:nvPr>
        </p:nvSpPr>
        <p:spPr>
          <a:xfrm>
            <a:off x="7169606" y="3354395"/>
            <a:ext cx="2728912" cy="330200"/>
          </a:xfrm>
          <a:prstGeom prst="rect">
            <a:avLst/>
          </a:prstGeom>
        </p:spPr>
        <p:txBody>
          <a:bodyPr/>
          <a:lstStyle>
            <a:lvl1pPr>
              <a:defRPr/>
            </a:lvl1pPr>
          </a:lstStyle>
          <a:p>
            <a:pPr lvl="0"/>
            <a:r>
              <a:rPr lang="de-DE" dirty="0"/>
              <a:t>Topic</a:t>
            </a:r>
            <a:endParaRPr lang="de-CH" dirty="0"/>
          </a:p>
        </p:txBody>
      </p:sp>
      <p:sp>
        <p:nvSpPr>
          <p:cNvPr id="41" name="Textplatzhalter 28">
            <a:extLst>
              <a:ext uri="{FF2B5EF4-FFF2-40B4-BE49-F238E27FC236}">
                <a16:creationId xmlns:a16="http://schemas.microsoft.com/office/drawing/2014/main" id="{5B7DE138-B56E-4FEC-8F27-F1BDAE4B664C}"/>
              </a:ext>
            </a:extLst>
          </p:cNvPr>
          <p:cNvSpPr>
            <a:spLocks noGrp="1"/>
          </p:cNvSpPr>
          <p:nvPr>
            <p:ph type="body" sz="quarter" idx="22" hasCustomPrompt="1"/>
          </p:nvPr>
        </p:nvSpPr>
        <p:spPr>
          <a:xfrm>
            <a:off x="6431418" y="3354395"/>
            <a:ext cx="546100" cy="328612"/>
          </a:xfrm>
          <a:prstGeom prst="rect">
            <a:avLst/>
          </a:prstGeom>
        </p:spPr>
        <p:txBody>
          <a:bodyPr/>
          <a:lstStyle>
            <a:lvl1pPr>
              <a:defRPr b="0">
                <a:solidFill>
                  <a:schemeClr val="bg1">
                    <a:lumMod val="50000"/>
                  </a:schemeClr>
                </a:solidFill>
              </a:defRPr>
            </a:lvl1pPr>
          </a:lstStyle>
          <a:p>
            <a:pPr lvl="0"/>
            <a:r>
              <a:rPr lang="de-CH" dirty="0"/>
              <a:t>06</a:t>
            </a:r>
          </a:p>
        </p:txBody>
      </p:sp>
      <p:sp>
        <p:nvSpPr>
          <p:cNvPr id="42" name="Textplatzhalter 26">
            <a:extLst>
              <a:ext uri="{FF2B5EF4-FFF2-40B4-BE49-F238E27FC236}">
                <a16:creationId xmlns:a16="http://schemas.microsoft.com/office/drawing/2014/main" id="{11B72600-268A-47F3-A0CC-30FDDF87CF27}"/>
              </a:ext>
            </a:extLst>
          </p:cNvPr>
          <p:cNvSpPr>
            <a:spLocks noGrp="1"/>
          </p:cNvSpPr>
          <p:nvPr>
            <p:ph type="body" sz="quarter" idx="23" hasCustomPrompt="1"/>
          </p:nvPr>
        </p:nvSpPr>
        <p:spPr>
          <a:xfrm>
            <a:off x="7169606" y="3926889"/>
            <a:ext cx="2728912" cy="330200"/>
          </a:xfrm>
          <a:prstGeom prst="rect">
            <a:avLst/>
          </a:prstGeom>
        </p:spPr>
        <p:txBody>
          <a:bodyPr/>
          <a:lstStyle>
            <a:lvl1pPr>
              <a:defRPr/>
            </a:lvl1pPr>
          </a:lstStyle>
          <a:p>
            <a:pPr lvl="0"/>
            <a:r>
              <a:rPr lang="de-DE" dirty="0"/>
              <a:t>Topic</a:t>
            </a:r>
            <a:endParaRPr lang="de-CH" dirty="0"/>
          </a:p>
        </p:txBody>
      </p:sp>
      <p:sp>
        <p:nvSpPr>
          <p:cNvPr id="43" name="Textplatzhalter 28">
            <a:extLst>
              <a:ext uri="{FF2B5EF4-FFF2-40B4-BE49-F238E27FC236}">
                <a16:creationId xmlns:a16="http://schemas.microsoft.com/office/drawing/2014/main" id="{5729588A-D3EE-47C0-A870-9436EFD95341}"/>
              </a:ext>
            </a:extLst>
          </p:cNvPr>
          <p:cNvSpPr>
            <a:spLocks noGrp="1"/>
          </p:cNvSpPr>
          <p:nvPr>
            <p:ph type="body" sz="quarter" idx="24" hasCustomPrompt="1"/>
          </p:nvPr>
        </p:nvSpPr>
        <p:spPr>
          <a:xfrm>
            <a:off x="6431418" y="3926889"/>
            <a:ext cx="546100" cy="328612"/>
          </a:xfrm>
          <a:prstGeom prst="rect">
            <a:avLst/>
          </a:prstGeom>
        </p:spPr>
        <p:txBody>
          <a:bodyPr/>
          <a:lstStyle>
            <a:lvl1pPr>
              <a:defRPr b="0">
                <a:solidFill>
                  <a:schemeClr val="bg1">
                    <a:lumMod val="50000"/>
                  </a:schemeClr>
                </a:solidFill>
              </a:defRPr>
            </a:lvl1pPr>
          </a:lstStyle>
          <a:p>
            <a:pPr lvl="0"/>
            <a:r>
              <a:rPr lang="de-CH" dirty="0"/>
              <a:t>07</a:t>
            </a:r>
          </a:p>
        </p:txBody>
      </p:sp>
      <p:sp>
        <p:nvSpPr>
          <p:cNvPr id="44" name="Textplatzhalter 26">
            <a:extLst>
              <a:ext uri="{FF2B5EF4-FFF2-40B4-BE49-F238E27FC236}">
                <a16:creationId xmlns:a16="http://schemas.microsoft.com/office/drawing/2014/main" id="{51A5E929-18FC-4E13-8095-6664AA8F0AEB}"/>
              </a:ext>
            </a:extLst>
          </p:cNvPr>
          <p:cNvSpPr>
            <a:spLocks noGrp="1"/>
          </p:cNvSpPr>
          <p:nvPr>
            <p:ph type="body" sz="quarter" idx="25" hasCustomPrompt="1"/>
          </p:nvPr>
        </p:nvSpPr>
        <p:spPr>
          <a:xfrm>
            <a:off x="7169606" y="4499383"/>
            <a:ext cx="2728912" cy="330200"/>
          </a:xfrm>
          <a:prstGeom prst="rect">
            <a:avLst/>
          </a:prstGeom>
        </p:spPr>
        <p:txBody>
          <a:bodyPr/>
          <a:lstStyle>
            <a:lvl1pPr>
              <a:defRPr/>
            </a:lvl1pPr>
          </a:lstStyle>
          <a:p>
            <a:pPr lvl="0"/>
            <a:r>
              <a:rPr lang="de-DE" dirty="0"/>
              <a:t>Topic</a:t>
            </a:r>
            <a:endParaRPr lang="de-CH" dirty="0"/>
          </a:p>
        </p:txBody>
      </p:sp>
      <p:sp>
        <p:nvSpPr>
          <p:cNvPr id="45" name="Textplatzhalter 28">
            <a:extLst>
              <a:ext uri="{FF2B5EF4-FFF2-40B4-BE49-F238E27FC236}">
                <a16:creationId xmlns:a16="http://schemas.microsoft.com/office/drawing/2014/main" id="{683791F1-7A14-41EA-AA96-0F37B14E9D99}"/>
              </a:ext>
            </a:extLst>
          </p:cNvPr>
          <p:cNvSpPr>
            <a:spLocks noGrp="1"/>
          </p:cNvSpPr>
          <p:nvPr>
            <p:ph type="body" sz="quarter" idx="26" hasCustomPrompt="1"/>
          </p:nvPr>
        </p:nvSpPr>
        <p:spPr>
          <a:xfrm>
            <a:off x="6431418" y="4499383"/>
            <a:ext cx="546100" cy="328612"/>
          </a:xfrm>
          <a:prstGeom prst="rect">
            <a:avLst/>
          </a:prstGeom>
        </p:spPr>
        <p:txBody>
          <a:bodyPr/>
          <a:lstStyle>
            <a:lvl1pPr>
              <a:defRPr b="0">
                <a:solidFill>
                  <a:schemeClr val="bg1">
                    <a:lumMod val="50000"/>
                  </a:schemeClr>
                </a:solidFill>
              </a:defRPr>
            </a:lvl1pPr>
          </a:lstStyle>
          <a:p>
            <a:pPr lvl="0"/>
            <a:r>
              <a:rPr lang="de-CH" dirty="0"/>
              <a:t>08</a:t>
            </a:r>
          </a:p>
        </p:txBody>
      </p:sp>
      <p:sp>
        <p:nvSpPr>
          <p:cNvPr id="46" name="Textplatzhalter 26">
            <a:extLst>
              <a:ext uri="{FF2B5EF4-FFF2-40B4-BE49-F238E27FC236}">
                <a16:creationId xmlns:a16="http://schemas.microsoft.com/office/drawing/2014/main" id="{234CE6FE-DE99-4424-9D0D-53717285C739}"/>
              </a:ext>
            </a:extLst>
          </p:cNvPr>
          <p:cNvSpPr>
            <a:spLocks noGrp="1"/>
          </p:cNvSpPr>
          <p:nvPr>
            <p:ph type="body" sz="quarter" idx="27" hasCustomPrompt="1"/>
          </p:nvPr>
        </p:nvSpPr>
        <p:spPr>
          <a:xfrm>
            <a:off x="7169606" y="5072803"/>
            <a:ext cx="2728912" cy="330200"/>
          </a:xfrm>
          <a:prstGeom prst="rect">
            <a:avLst/>
          </a:prstGeom>
        </p:spPr>
        <p:txBody>
          <a:bodyPr/>
          <a:lstStyle>
            <a:lvl1pPr>
              <a:defRPr/>
            </a:lvl1pPr>
          </a:lstStyle>
          <a:p>
            <a:pPr lvl="0"/>
            <a:r>
              <a:rPr lang="de-DE" dirty="0"/>
              <a:t>Topic</a:t>
            </a:r>
            <a:endParaRPr lang="de-CH" dirty="0"/>
          </a:p>
        </p:txBody>
      </p:sp>
      <p:sp>
        <p:nvSpPr>
          <p:cNvPr id="47" name="Textplatzhalter 28">
            <a:extLst>
              <a:ext uri="{FF2B5EF4-FFF2-40B4-BE49-F238E27FC236}">
                <a16:creationId xmlns:a16="http://schemas.microsoft.com/office/drawing/2014/main" id="{CB015013-D89C-41B3-B97C-45F8FBC909A9}"/>
              </a:ext>
            </a:extLst>
          </p:cNvPr>
          <p:cNvSpPr>
            <a:spLocks noGrp="1"/>
          </p:cNvSpPr>
          <p:nvPr>
            <p:ph type="body" sz="quarter" idx="28" hasCustomPrompt="1"/>
          </p:nvPr>
        </p:nvSpPr>
        <p:spPr>
          <a:xfrm>
            <a:off x="6431418" y="5072803"/>
            <a:ext cx="546100" cy="328612"/>
          </a:xfrm>
          <a:prstGeom prst="rect">
            <a:avLst/>
          </a:prstGeom>
        </p:spPr>
        <p:txBody>
          <a:bodyPr/>
          <a:lstStyle>
            <a:lvl1pPr>
              <a:defRPr b="0">
                <a:solidFill>
                  <a:schemeClr val="bg1">
                    <a:lumMod val="50000"/>
                  </a:schemeClr>
                </a:solidFill>
              </a:defRPr>
            </a:lvl1pPr>
          </a:lstStyle>
          <a:p>
            <a:pPr lvl="0"/>
            <a:r>
              <a:rPr lang="de-CH" dirty="0"/>
              <a:t>09</a:t>
            </a:r>
          </a:p>
        </p:txBody>
      </p:sp>
      <p:sp>
        <p:nvSpPr>
          <p:cNvPr id="48" name="Textplatzhalter 26">
            <a:extLst>
              <a:ext uri="{FF2B5EF4-FFF2-40B4-BE49-F238E27FC236}">
                <a16:creationId xmlns:a16="http://schemas.microsoft.com/office/drawing/2014/main" id="{65590FC9-3756-4CEE-861E-4826E7F41793}"/>
              </a:ext>
            </a:extLst>
          </p:cNvPr>
          <p:cNvSpPr>
            <a:spLocks noGrp="1"/>
          </p:cNvSpPr>
          <p:nvPr>
            <p:ph type="body" sz="quarter" idx="29" hasCustomPrompt="1"/>
          </p:nvPr>
        </p:nvSpPr>
        <p:spPr>
          <a:xfrm>
            <a:off x="7169606" y="5646223"/>
            <a:ext cx="2728912" cy="330200"/>
          </a:xfrm>
          <a:prstGeom prst="rect">
            <a:avLst/>
          </a:prstGeom>
        </p:spPr>
        <p:txBody>
          <a:bodyPr/>
          <a:lstStyle>
            <a:lvl1pPr>
              <a:defRPr/>
            </a:lvl1pPr>
          </a:lstStyle>
          <a:p>
            <a:pPr lvl="0"/>
            <a:r>
              <a:rPr lang="de-DE" dirty="0"/>
              <a:t>Topic</a:t>
            </a:r>
            <a:endParaRPr lang="de-CH" dirty="0"/>
          </a:p>
        </p:txBody>
      </p:sp>
      <p:sp>
        <p:nvSpPr>
          <p:cNvPr id="49" name="Textplatzhalter 28">
            <a:extLst>
              <a:ext uri="{FF2B5EF4-FFF2-40B4-BE49-F238E27FC236}">
                <a16:creationId xmlns:a16="http://schemas.microsoft.com/office/drawing/2014/main" id="{FE966676-6069-41C7-859D-50BA19D2CC14}"/>
              </a:ext>
            </a:extLst>
          </p:cNvPr>
          <p:cNvSpPr>
            <a:spLocks noGrp="1"/>
          </p:cNvSpPr>
          <p:nvPr>
            <p:ph type="body" sz="quarter" idx="30" hasCustomPrompt="1"/>
          </p:nvPr>
        </p:nvSpPr>
        <p:spPr>
          <a:xfrm>
            <a:off x="6431418" y="5646223"/>
            <a:ext cx="546100" cy="328612"/>
          </a:xfrm>
          <a:prstGeom prst="rect">
            <a:avLst/>
          </a:prstGeom>
        </p:spPr>
        <p:txBody>
          <a:bodyPr/>
          <a:lstStyle>
            <a:lvl1pPr>
              <a:defRPr b="0">
                <a:solidFill>
                  <a:schemeClr val="bg1">
                    <a:lumMod val="50000"/>
                  </a:schemeClr>
                </a:solidFill>
              </a:defRPr>
            </a:lvl1pPr>
          </a:lstStyle>
          <a:p>
            <a:pPr lvl="0"/>
            <a:r>
              <a:rPr lang="de-CH" dirty="0"/>
              <a:t>10</a:t>
            </a:r>
          </a:p>
        </p:txBody>
      </p:sp>
    </p:spTree>
    <p:extLst>
      <p:ext uri="{BB962C8B-B14F-4D97-AF65-F5344CB8AC3E}">
        <p14:creationId xmlns:p14="http://schemas.microsoft.com/office/powerpoint/2010/main" val="109740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Topics">
    <p:spTree>
      <p:nvGrpSpPr>
        <p:cNvPr id="1" name=""/>
        <p:cNvGrpSpPr/>
        <p:nvPr/>
      </p:nvGrpSpPr>
      <p:grpSpPr>
        <a:xfrm>
          <a:off x="0" y="0"/>
          <a:ext cx="0" cy="0"/>
          <a:chOff x="0" y="0"/>
          <a:chExt cx="0" cy="0"/>
        </a:xfrm>
      </p:grpSpPr>
      <p:sp>
        <p:nvSpPr>
          <p:cNvPr id="27" name="Textplatzhalter 26">
            <a:extLst>
              <a:ext uri="{FF2B5EF4-FFF2-40B4-BE49-F238E27FC236}">
                <a16:creationId xmlns:a16="http://schemas.microsoft.com/office/drawing/2014/main" id="{61AC5827-51A9-49DC-88C0-A07B65872261}"/>
              </a:ext>
            </a:extLst>
          </p:cNvPr>
          <p:cNvSpPr>
            <a:spLocks noGrp="1"/>
          </p:cNvSpPr>
          <p:nvPr>
            <p:ph type="body" sz="quarter" idx="11" hasCustomPrompt="1"/>
          </p:nvPr>
        </p:nvSpPr>
        <p:spPr>
          <a:xfrm>
            <a:off x="4792662" y="3397254"/>
            <a:ext cx="4143225" cy="330200"/>
          </a:xfrm>
          <a:prstGeom prst="rect">
            <a:avLst/>
          </a:prstGeom>
        </p:spPr>
        <p:txBody>
          <a:bodyPr/>
          <a:lstStyle>
            <a:lvl1pPr>
              <a:defRPr/>
            </a:lvl1pPr>
          </a:lstStyle>
          <a:p>
            <a:pPr lvl="0"/>
            <a:r>
              <a:rPr lang="de-DE" dirty="0"/>
              <a:t>Topic</a:t>
            </a:r>
            <a:endParaRPr lang="de-CH" dirty="0"/>
          </a:p>
        </p:txBody>
      </p:sp>
      <p:sp>
        <p:nvSpPr>
          <p:cNvPr id="29" name="Textplatzhalter 28">
            <a:extLst>
              <a:ext uri="{FF2B5EF4-FFF2-40B4-BE49-F238E27FC236}">
                <a16:creationId xmlns:a16="http://schemas.microsoft.com/office/drawing/2014/main" id="{683C8284-246C-40F7-8E60-BD8B34229C0B}"/>
              </a:ext>
            </a:extLst>
          </p:cNvPr>
          <p:cNvSpPr>
            <a:spLocks noGrp="1"/>
          </p:cNvSpPr>
          <p:nvPr>
            <p:ph type="body" sz="quarter" idx="12" hasCustomPrompt="1"/>
          </p:nvPr>
        </p:nvSpPr>
        <p:spPr>
          <a:xfrm>
            <a:off x="4054475" y="3397254"/>
            <a:ext cx="546100" cy="328612"/>
          </a:xfrm>
          <a:prstGeom prst="rect">
            <a:avLst/>
          </a:prstGeom>
        </p:spPr>
        <p:txBody>
          <a:bodyPr/>
          <a:lstStyle>
            <a:lvl1pPr>
              <a:defRPr b="0">
                <a:solidFill>
                  <a:schemeClr val="bg1">
                    <a:lumMod val="50000"/>
                  </a:schemeClr>
                </a:solidFill>
              </a:defRPr>
            </a:lvl1pPr>
          </a:lstStyle>
          <a:p>
            <a:pPr lvl="0"/>
            <a:r>
              <a:rPr lang="de-CH" dirty="0"/>
              <a:t>01</a:t>
            </a:r>
          </a:p>
        </p:txBody>
      </p:sp>
      <p:sp>
        <p:nvSpPr>
          <p:cNvPr id="32" name="Textplatzhalter 26">
            <a:extLst>
              <a:ext uri="{FF2B5EF4-FFF2-40B4-BE49-F238E27FC236}">
                <a16:creationId xmlns:a16="http://schemas.microsoft.com/office/drawing/2014/main" id="{FD8E9984-11B9-411B-8E0E-8E59C1F3B7BC}"/>
              </a:ext>
            </a:extLst>
          </p:cNvPr>
          <p:cNvSpPr>
            <a:spLocks noGrp="1"/>
          </p:cNvSpPr>
          <p:nvPr>
            <p:ph type="body" sz="quarter" idx="13" hasCustomPrompt="1"/>
          </p:nvPr>
        </p:nvSpPr>
        <p:spPr>
          <a:xfrm>
            <a:off x="4792662" y="3969748"/>
            <a:ext cx="4143225" cy="330200"/>
          </a:xfrm>
          <a:prstGeom prst="rect">
            <a:avLst/>
          </a:prstGeom>
        </p:spPr>
        <p:txBody>
          <a:bodyPr/>
          <a:lstStyle>
            <a:lvl1pPr>
              <a:defRPr/>
            </a:lvl1pPr>
          </a:lstStyle>
          <a:p>
            <a:pPr lvl="0"/>
            <a:r>
              <a:rPr lang="de-DE" dirty="0"/>
              <a:t>Topic</a:t>
            </a:r>
            <a:endParaRPr lang="de-CH" dirty="0"/>
          </a:p>
        </p:txBody>
      </p:sp>
      <p:sp>
        <p:nvSpPr>
          <p:cNvPr id="33" name="Textplatzhalter 28">
            <a:extLst>
              <a:ext uri="{FF2B5EF4-FFF2-40B4-BE49-F238E27FC236}">
                <a16:creationId xmlns:a16="http://schemas.microsoft.com/office/drawing/2014/main" id="{B340B4D4-0E31-4FFD-B781-488A0984DCBF}"/>
              </a:ext>
            </a:extLst>
          </p:cNvPr>
          <p:cNvSpPr>
            <a:spLocks noGrp="1"/>
          </p:cNvSpPr>
          <p:nvPr>
            <p:ph type="body" sz="quarter" idx="14" hasCustomPrompt="1"/>
          </p:nvPr>
        </p:nvSpPr>
        <p:spPr>
          <a:xfrm>
            <a:off x="4054475" y="3969748"/>
            <a:ext cx="546100" cy="328612"/>
          </a:xfrm>
          <a:prstGeom prst="rect">
            <a:avLst/>
          </a:prstGeom>
        </p:spPr>
        <p:txBody>
          <a:bodyPr/>
          <a:lstStyle>
            <a:lvl1pPr>
              <a:defRPr b="0">
                <a:solidFill>
                  <a:schemeClr val="bg1">
                    <a:lumMod val="50000"/>
                  </a:schemeClr>
                </a:solidFill>
              </a:defRPr>
            </a:lvl1pPr>
          </a:lstStyle>
          <a:p>
            <a:pPr lvl="0"/>
            <a:r>
              <a:rPr lang="de-CH" dirty="0"/>
              <a:t>02</a:t>
            </a:r>
          </a:p>
        </p:txBody>
      </p:sp>
      <p:sp>
        <p:nvSpPr>
          <p:cNvPr id="34" name="Textplatzhalter 26">
            <a:extLst>
              <a:ext uri="{FF2B5EF4-FFF2-40B4-BE49-F238E27FC236}">
                <a16:creationId xmlns:a16="http://schemas.microsoft.com/office/drawing/2014/main" id="{4FEC1BB6-D8AD-451A-BD75-CB56A9C705CD}"/>
              </a:ext>
            </a:extLst>
          </p:cNvPr>
          <p:cNvSpPr>
            <a:spLocks noGrp="1"/>
          </p:cNvSpPr>
          <p:nvPr>
            <p:ph type="body" sz="quarter" idx="15" hasCustomPrompt="1"/>
          </p:nvPr>
        </p:nvSpPr>
        <p:spPr>
          <a:xfrm>
            <a:off x="4792662" y="4542242"/>
            <a:ext cx="4143225" cy="330200"/>
          </a:xfrm>
          <a:prstGeom prst="rect">
            <a:avLst/>
          </a:prstGeom>
        </p:spPr>
        <p:txBody>
          <a:bodyPr/>
          <a:lstStyle>
            <a:lvl1pPr>
              <a:defRPr/>
            </a:lvl1pPr>
          </a:lstStyle>
          <a:p>
            <a:pPr lvl="0"/>
            <a:r>
              <a:rPr lang="de-DE" dirty="0"/>
              <a:t>Topic</a:t>
            </a:r>
            <a:endParaRPr lang="de-CH" dirty="0"/>
          </a:p>
        </p:txBody>
      </p:sp>
      <p:sp>
        <p:nvSpPr>
          <p:cNvPr id="35" name="Textplatzhalter 28">
            <a:extLst>
              <a:ext uri="{FF2B5EF4-FFF2-40B4-BE49-F238E27FC236}">
                <a16:creationId xmlns:a16="http://schemas.microsoft.com/office/drawing/2014/main" id="{8368184D-046B-4171-9265-CEB7F6FDF317}"/>
              </a:ext>
            </a:extLst>
          </p:cNvPr>
          <p:cNvSpPr>
            <a:spLocks noGrp="1"/>
          </p:cNvSpPr>
          <p:nvPr>
            <p:ph type="body" sz="quarter" idx="16" hasCustomPrompt="1"/>
          </p:nvPr>
        </p:nvSpPr>
        <p:spPr>
          <a:xfrm>
            <a:off x="4054475" y="4542242"/>
            <a:ext cx="546100" cy="328612"/>
          </a:xfrm>
          <a:prstGeom prst="rect">
            <a:avLst/>
          </a:prstGeom>
        </p:spPr>
        <p:txBody>
          <a:bodyPr/>
          <a:lstStyle>
            <a:lvl1pPr>
              <a:defRPr b="0">
                <a:solidFill>
                  <a:schemeClr val="bg1">
                    <a:lumMod val="50000"/>
                  </a:schemeClr>
                </a:solidFill>
              </a:defRPr>
            </a:lvl1pPr>
          </a:lstStyle>
          <a:p>
            <a:pPr lvl="0"/>
            <a:r>
              <a:rPr lang="de-CH" dirty="0"/>
              <a:t>03</a:t>
            </a:r>
          </a:p>
        </p:txBody>
      </p:sp>
      <p:sp>
        <p:nvSpPr>
          <p:cNvPr id="36" name="Textplatzhalter 26">
            <a:extLst>
              <a:ext uri="{FF2B5EF4-FFF2-40B4-BE49-F238E27FC236}">
                <a16:creationId xmlns:a16="http://schemas.microsoft.com/office/drawing/2014/main" id="{F85B776C-0A93-4EF8-9569-8F0F114231F7}"/>
              </a:ext>
            </a:extLst>
          </p:cNvPr>
          <p:cNvSpPr>
            <a:spLocks noGrp="1"/>
          </p:cNvSpPr>
          <p:nvPr>
            <p:ph type="body" sz="quarter" idx="17" hasCustomPrompt="1"/>
          </p:nvPr>
        </p:nvSpPr>
        <p:spPr>
          <a:xfrm>
            <a:off x="4792662" y="5115662"/>
            <a:ext cx="4143225" cy="330200"/>
          </a:xfrm>
          <a:prstGeom prst="rect">
            <a:avLst/>
          </a:prstGeom>
        </p:spPr>
        <p:txBody>
          <a:bodyPr/>
          <a:lstStyle>
            <a:lvl1pPr>
              <a:defRPr/>
            </a:lvl1pPr>
          </a:lstStyle>
          <a:p>
            <a:pPr lvl="0"/>
            <a:r>
              <a:rPr lang="de-DE" dirty="0"/>
              <a:t>Topic</a:t>
            </a:r>
            <a:endParaRPr lang="de-CH" dirty="0"/>
          </a:p>
        </p:txBody>
      </p:sp>
      <p:sp>
        <p:nvSpPr>
          <p:cNvPr id="37" name="Textplatzhalter 28">
            <a:extLst>
              <a:ext uri="{FF2B5EF4-FFF2-40B4-BE49-F238E27FC236}">
                <a16:creationId xmlns:a16="http://schemas.microsoft.com/office/drawing/2014/main" id="{6E7A790B-1C9D-4908-9FF3-7440D9DCF2E9}"/>
              </a:ext>
            </a:extLst>
          </p:cNvPr>
          <p:cNvSpPr>
            <a:spLocks noGrp="1"/>
          </p:cNvSpPr>
          <p:nvPr>
            <p:ph type="body" sz="quarter" idx="18" hasCustomPrompt="1"/>
          </p:nvPr>
        </p:nvSpPr>
        <p:spPr>
          <a:xfrm>
            <a:off x="4054475" y="5115662"/>
            <a:ext cx="546100" cy="328612"/>
          </a:xfrm>
          <a:prstGeom prst="rect">
            <a:avLst/>
          </a:prstGeom>
        </p:spPr>
        <p:txBody>
          <a:bodyPr/>
          <a:lstStyle>
            <a:lvl1pPr>
              <a:defRPr b="0">
                <a:solidFill>
                  <a:schemeClr val="bg1">
                    <a:lumMod val="50000"/>
                  </a:schemeClr>
                </a:solidFill>
              </a:defRPr>
            </a:lvl1pPr>
          </a:lstStyle>
          <a:p>
            <a:pPr lvl="0"/>
            <a:r>
              <a:rPr lang="de-CH" dirty="0"/>
              <a:t>04</a:t>
            </a:r>
          </a:p>
        </p:txBody>
      </p:sp>
      <p:sp>
        <p:nvSpPr>
          <p:cNvPr id="38" name="Textplatzhalter 26">
            <a:extLst>
              <a:ext uri="{FF2B5EF4-FFF2-40B4-BE49-F238E27FC236}">
                <a16:creationId xmlns:a16="http://schemas.microsoft.com/office/drawing/2014/main" id="{2F7CC7F2-3574-4433-A482-83D0FF788CCA}"/>
              </a:ext>
            </a:extLst>
          </p:cNvPr>
          <p:cNvSpPr>
            <a:spLocks noGrp="1"/>
          </p:cNvSpPr>
          <p:nvPr>
            <p:ph type="body" sz="quarter" idx="19" hasCustomPrompt="1"/>
          </p:nvPr>
        </p:nvSpPr>
        <p:spPr>
          <a:xfrm>
            <a:off x="4792662" y="5689082"/>
            <a:ext cx="4143225" cy="330200"/>
          </a:xfrm>
          <a:prstGeom prst="rect">
            <a:avLst/>
          </a:prstGeom>
        </p:spPr>
        <p:txBody>
          <a:bodyPr/>
          <a:lstStyle>
            <a:lvl1pPr>
              <a:defRPr/>
            </a:lvl1pPr>
          </a:lstStyle>
          <a:p>
            <a:pPr lvl="0"/>
            <a:r>
              <a:rPr lang="de-DE" dirty="0"/>
              <a:t>Topic</a:t>
            </a:r>
            <a:endParaRPr lang="de-CH" dirty="0"/>
          </a:p>
        </p:txBody>
      </p:sp>
      <p:sp>
        <p:nvSpPr>
          <p:cNvPr id="39" name="Textplatzhalter 28">
            <a:extLst>
              <a:ext uri="{FF2B5EF4-FFF2-40B4-BE49-F238E27FC236}">
                <a16:creationId xmlns:a16="http://schemas.microsoft.com/office/drawing/2014/main" id="{FD491635-1BE9-4EE6-A845-C09D5D9AFBFE}"/>
              </a:ext>
            </a:extLst>
          </p:cNvPr>
          <p:cNvSpPr>
            <a:spLocks noGrp="1"/>
          </p:cNvSpPr>
          <p:nvPr>
            <p:ph type="body" sz="quarter" idx="20" hasCustomPrompt="1"/>
          </p:nvPr>
        </p:nvSpPr>
        <p:spPr>
          <a:xfrm>
            <a:off x="4054475" y="5689082"/>
            <a:ext cx="546100" cy="328612"/>
          </a:xfrm>
          <a:prstGeom prst="rect">
            <a:avLst/>
          </a:prstGeom>
        </p:spPr>
        <p:txBody>
          <a:bodyPr/>
          <a:lstStyle>
            <a:lvl1pPr>
              <a:defRPr b="0">
                <a:solidFill>
                  <a:schemeClr val="bg1">
                    <a:lumMod val="50000"/>
                  </a:schemeClr>
                </a:solidFill>
              </a:defRPr>
            </a:lvl1pPr>
          </a:lstStyle>
          <a:p>
            <a:pPr lvl="0"/>
            <a:r>
              <a:rPr lang="de-CH" dirty="0"/>
              <a:t>05</a:t>
            </a:r>
          </a:p>
        </p:txBody>
      </p:sp>
    </p:spTree>
    <p:extLst>
      <p:ext uri="{BB962C8B-B14F-4D97-AF65-F5344CB8AC3E}">
        <p14:creationId xmlns:p14="http://schemas.microsoft.com/office/powerpoint/2010/main" val="232594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Safety Firs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8741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mp; Bowl">
    <p:spTree>
      <p:nvGrpSpPr>
        <p:cNvPr id="1" name=""/>
        <p:cNvGrpSpPr/>
        <p:nvPr/>
      </p:nvGrpSpPr>
      <p:grpSpPr>
        <a:xfrm>
          <a:off x="0" y="0"/>
          <a:ext cx="0" cy="0"/>
          <a:chOff x="0" y="0"/>
          <a:chExt cx="0" cy="0"/>
        </a:xfrm>
      </p:grpSpPr>
      <p:pic>
        <p:nvPicPr>
          <p:cNvPr id="10" name="Picture 19" descr="A bowl of food on a plate&#10;&#10;Description automatically generated">
            <a:extLst>
              <a:ext uri="{FF2B5EF4-FFF2-40B4-BE49-F238E27FC236}">
                <a16:creationId xmlns:a16="http://schemas.microsoft.com/office/drawing/2014/main" id="{F2048CF1-A6F1-49FC-9510-54185431E36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61734" y="974601"/>
            <a:ext cx="4230265" cy="5883399"/>
          </a:xfrm>
          <a:prstGeom prst="rect">
            <a:avLst/>
          </a:prstGeom>
        </p:spPr>
      </p:pic>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dirty="0"/>
              <a:t>Mastertitelformat bearbeiten</a:t>
            </a:r>
            <a:endParaRPr lang="de-CH" dirty="0"/>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5"/>
            <a:ext cx="7301271" cy="45640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93A17818-3A3E-4001-8B5C-FDA9624F90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47416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mp; Soup">
    <p:spTree>
      <p:nvGrpSpPr>
        <p:cNvPr id="1" name=""/>
        <p:cNvGrpSpPr/>
        <p:nvPr/>
      </p:nvGrpSpPr>
      <p:grpSpPr>
        <a:xfrm>
          <a:off x="0" y="0"/>
          <a:ext cx="0" cy="0"/>
          <a:chOff x="0" y="0"/>
          <a:chExt cx="0" cy="0"/>
        </a:xfrm>
      </p:grpSpPr>
      <p:pic>
        <p:nvPicPr>
          <p:cNvPr id="3" name="Grafik 2" descr="Ein Bild, das Teller, Essen, Gemüse, enthaltend enthält.&#10;&#10;Automatisch generierte Beschreibung">
            <a:extLst>
              <a:ext uri="{FF2B5EF4-FFF2-40B4-BE49-F238E27FC236}">
                <a16:creationId xmlns:a16="http://schemas.microsoft.com/office/drawing/2014/main" id="{C16F4CD2-DC90-4DCC-8606-EA7D797EF1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377488"/>
            <a:ext cx="4404946" cy="5334462"/>
          </a:xfrm>
          <a:prstGeom prst="rect">
            <a:avLst/>
          </a:prstGeom>
          <a:effectLst>
            <a:outerShdw blurRad="127000" dist="38100" dir="2700000" algn="tl" rotWithShape="0">
              <a:schemeClr val="accent3">
                <a:alpha val="40000"/>
              </a:schemeClr>
            </a:outerShdw>
          </a:effectLst>
        </p:spPr>
      </p:pic>
      <p:sp>
        <p:nvSpPr>
          <p:cNvPr id="4" name="Titel 3">
            <a:extLst>
              <a:ext uri="{FF2B5EF4-FFF2-40B4-BE49-F238E27FC236}">
                <a16:creationId xmlns:a16="http://schemas.microsoft.com/office/drawing/2014/main" id="{B3445323-D750-4BE8-8CA5-CA6C372BDD05}"/>
              </a:ext>
            </a:extLst>
          </p:cNvPr>
          <p:cNvSpPr>
            <a:spLocks noGrp="1"/>
          </p:cNvSpPr>
          <p:nvPr>
            <p:ph type="title"/>
          </p:nvPr>
        </p:nvSpPr>
        <p:spPr/>
        <p:txBody>
          <a:bodyPr/>
          <a:lstStyle/>
          <a:p>
            <a:r>
              <a:rPr lang="de-DE"/>
              <a:t>Mastertitelformat bearbeiten</a:t>
            </a:r>
            <a:endParaRPr lang="de-CH"/>
          </a:p>
        </p:txBody>
      </p:sp>
      <p:sp>
        <p:nvSpPr>
          <p:cNvPr id="11" name="Untertitel 2">
            <a:extLst>
              <a:ext uri="{FF2B5EF4-FFF2-40B4-BE49-F238E27FC236}">
                <a16:creationId xmlns:a16="http://schemas.microsoft.com/office/drawing/2014/main" id="{495DBB75-E689-471A-80F5-C02C27A9B2EA}"/>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2" name="Textplatzhalter 4">
            <a:extLst>
              <a:ext uri="{FF2B5EF4-FFF2-40B4-BE49-F238E27FC236}">
                <a16:creationId xmlns:a16="http://schemas.microsoft.com/office/drawing/2014/main" id="{06A1DDED-C4F9-4459-B205-E8836C3D0CEE}"/>
              </a:ext>
            </a:extLst>
          </p:cNvPr>
          <p:cNvSpPr>
            <a:spLocks noGrp="1"/>
          </p:cNvSpPr>
          <p:nvPr>
            <p:ph type="body" sz="quarter" idx="18"/>
          </p:nvPr>
        </p:nvSpPr>
        <p:spPr>
          <a:xfrm>
            <a:off x="4404946" y="1889126"/>
            <a:ext cx="7475671" cy="456406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211D4CCA-64C8-479A-8DD0-C68D01456709}"/>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429124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3" name="Grafik 2" descr="Ein Bild, das Gericht, Gemüse enthält.&#10;&#10;Automatisch generierte Beschreibung">
            <a:extLst>
              <a:ext uri="{FF2B5EF4-FFF2-40B4-BE49-F238E27FC236}">
                <a16:creationId xmlns:a16="http://schemas.microsoft.com/office/drawing/2014/main" id="{7BA78FBD-B1EB-4B8B-A984-0236A7C5CD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object 16">
            <a:extLst>
              <a:ext uri="{FF2B5EF4-FFF2-40B4-BE49-F238E27FC236}">
                <a16:creationId xmlns:a16="http://schemas.microsoft.com/office/drawing/2014/main" id="{6F2FA9CD-2C9B-49FD-94F2-6B6089AB4251}"/>
              </a:ext>
            </a:extLst>
          </p:cNvPr>
          <p:cNvSpPr txBox="1"/>
          <p:nvPr userDrawn="1"/>
        </p:nvSpPr>
        <p:spPr>
          <a:xfrm>
            <a:off x="4107815" y="4363341"/>
            <a:ext cx="3976370" cy="90086"/>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7" name="Titel 2">
            <a:extLst>
              <a:ext uri="{FF2B5EF4-FFF2-40B4-BE49-F238E27FC236}">
                <a16:creationId xmlns:a16="http://schemas.microsoft.com/office/drawing/2014/main" id="{644871D4-5346-4EDD-A4AC-1D6B9EF31AF4}"/>
              </a:ext>
            </a:extLst>
          </p:cNvPr>
          <p:cNvSpPr txBox="1">
            <a:spLocks/>
          </p:cNvSpPr>
          <p:nvPr userDrawn="1"/>
        </p:nvSpPr>
        <p:spPr>
          <a:xfrm>
            <a:off x="2405942" y="2481679"/>
            <a:ext cx="7380117" cy="15605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600" kern="1200">
                <a:solidFill>
                  <a:schemeClr val="tx1"/>
                </a:solidFill>
                <a:latin typeface="+mj-lt"/>
                <a:ea typeface="+mj-ea"/>
                <a:cs typeface="+mj-cs"/>
              </a:defRPr>
            </a:lvl1pPr>
          </a:lstStyle>
          <a:p>
            <a:pPr>
              <a:lnSpc>
                <a:spcPct val="75000"/>
              </a:lnSpc>
            </a:pPr>
            <a:r>
              <a:rPr lang="de-DE" sz="3600" b="1" dirty="0">
                <a:solidFill>
                  <a:schemeClr val="accent1"/>
                </a:solidFill>
              </a:rPr>
              <a:t>Food </a:t>
            </a:r>
            <a:r>
              <a:rPr lang="de-DE" sz="3600" b="1" dirty="0" err="1">
                <a:solidFill>
                  <a:schemeClr val="accent1"/>
                </a:solidFill>
              </a:rPr>
              <a:t>is</a:t>
            </a:r>
            <a:r>
              <a:rPr lang="de-DE" sz="3600" b="1" dirty="0">
                <a:solidFill>
                  <a:schemeClr val="accent1"/>
                </a:solidFill>
              </a:rPr>
              <a:t> </a:t>
            </a:r>
            <a:r>
              <a:rPr lang="de-DE" sz="3600" b="1" dirty="0" err="1">
                <a:solidFill>
                  <a:schemeClr val="accent1"/>
                </a:solidFill>
              </a:rPr>
              <a:t>our</a:t>
            </a:r>
            <a:r>
              <a:rPr lang="de-DE" sz="3600" b="1" dirty="0">
                <a:solidFill>
                  <a:schemeClr val="accent1"/>
                </a:solidFill>
              </a:rPr>
              <a:t> Passion. </a:t>
            </a:r>
          </a:p>
          <a:p>
            <a:pPr>
              <a:lnSpc>
                <a:spcPct val="75000"/>
              </a:lnSpc>
            </a:pPr>
            <a:r>
              <a:rPr lang="de-DE" sz="3200" b="1" dirty="0" err="1">
                <a:solidFill>
                  <a:schemeClr val="tx2">
                    <a:lumMod val="75000"/>
                  </a:schemeClr>
                </a:solidFill>
              </a:rPr>
              <a:t>It‘s</a:t>
            </a:r>
            <a:r>
              <a:rPr lang="de-DE" sz="3600" b="1" dirty="0">
                <a:solidFill>
                  <a:schemeClr val="tx2">
                    <a:lumMod val="75000"/>
                  </a:schemeClr>
                </a:solidFill>
              </a:rPr>
              <a:t> </a:t>
            </a:r>
            <a:r>
              <a:rPr lang="de-DE" sz="3600" b="1" dirty="0" err="1">
                <a:solidFill>
                  <a:schemeClr val="tx2">
                    <a:lumMod val="75000"/>
                  </a:schemeClr>
                </a:solidFill>
              </a:rPr>
              <a:t>what</a:t>
            </a:r>
            <a:r>
              <a:rPr lang="de-DE" sz="3600" b="1" dirty="0">
                <a:solidFill>
                  <a:schemeClr val="tx2">
                    <a:lumMod val="75000"/>
                  </a:schemeClr>
                </a:solidFill>
              </a:rPr>
              <a:t> </a:t>
            </a:r>
            <a:r>
              <a:rPr lang="de-DE" sz="3600" b="1" dirty="0" err="1">
                <a:solidFill>
                  <a:schemeClr val="tx2">
                    <a:lumMod val="75000"/>
                  </a:schemeClr>
                </a:solidFill>
              </a:rPr>
              <a:t>brings</a:t>
            </a:r>
            <a:r>
              <a:rPr lang="de-DE" sz="3600" b="1" dirty="0">
                <a:solidFill>
                  <a:schemeClr val="tx2">
                    <a:lumMod val="75000"/>
                  </a:schemeClr>
                </a:solidFill>
              </a:rPr>
              <a:t> </a:t>
            </a:r>
            <a:r>
              <a:rPr lang="de-DE" sz="3600" b="1" dirty="0" err="1">
                <a:solidFill>
                  <a:schemeClr val="tx2">
                    <a:lumMod val="75000"/>
                  </a:schemeClr>
                </a:solidFill>
              </a:rPr>
              <a:t>us</a:t>
            </a:r>
            <a:r>
              <a:rPr lang="de-DE" sz="3600" b="1" dirty="0">
                <a:solidFill>
                  <a:schemeClr val="tx2">
                    <a:lumMod val="75000"/>
                  </a:schemeClr>
                </a:solidFill>
              </a:rPr>
              <a:t> </a:t>
            </a:r>
          </a:p>
          <a:p>
            <a:pPr>
              <a:lnSpc>
                <a:spcPct val="75000"/>
              </a:lnSpc>
            </a:pPr>
            <a:r>
              <a:rPr lang="de-DE" sz="3600" b="1" dirty="0">
                <a:solidFill>
                  <a:schemeClr val="tx2">
                    <a:lumMod val="75000"/>
                  </a:schemeClr>
                </a:solidFill>
              </a:rPr>
              <a:t>all </a:t>
            </a:r>
            <a:r>
              <a:rPr lang="de-DE" sz="3600" b="1" dirty="0" err="1">
                <a:solidFill>
                  <a:schemeClr val="tx2">
                    <a:lumMod val="75000"/>
                  </a:schemeClr>
                </a:solidFill>
              </a:rPr>
              <a:t>together</a:t>
            </a:r>
            <a:r>
              <a:rPr lang="de-DE" sz="3600" b="1" dirty="0">
                <a:solidFill>
                  <a:schemeClr val="tx2">
                    <a:lumMod val="75000"/>
                  </a:schemeClr>
                </a:solidFill>
              </a:rPr>
              <a:t>.</a:t>
            </a:r>
            <a:endParaRPr lang="de-CH" sz="3600" b="1" dirty="0">
              <a:solidFill>
                <a:schemeClr val="tx2">
                  <a:lumMod val="75000"/>
                </a:schemeClr>
              </a:solidFill>
            </a:endParaRPr>
          </a:p>
        </p:txBody>
      </p:sp>
      <p:sp>
        <p:nvSpPr>
          <p:cNvPr id="18" name="Textplatzhalter 12">
            <a:extLst>
              <a:ext uri="{FF2B5EF4-FFF2-40B4-BE49-F238E27FC236}">
                <a16:creationId xmlns:a16="http://schemas.microsoft.com/office/drawing/2014/main" id="{EB4FFEE6-0965-4092-BD2A-BDBF7F0B58EC}"/>
              </a:ext>
            </a:extLst>
          </p:cNvPr>
          <p:cNvSpPr txBox="1">
            <a:spLocks/>
          </p:cNvSpPr>
          <p:nvPr userDrawn="1"/>
        </p:nvSpPr>
        <p:spPr>
          <a:xfrm>
            <a:off x="3899756" y="4637734"/>
            <a:ext cx="4392488" cy="1739589"/>
          </a:xfrm>
          <a:prstGeom prst="rect">
            <a:avLst/>
          </a:prstGeom>
        </p:spPr>
        <p:txBody>
          <a:bodyPr vert="horz" lIns="91440" tIns="45720" rIns="91440" bIns="45720" rtlCol="0" anchor="ctr">
            <a:noAutofit/>
          </a:bodyPr>
          <a:lstStyle>
            <a:defPPr>
              <a:defRPr lang="de-DE"/>
            </a:defPPr>
            <a:lvl1pPr marL="0" indent="0" algn="ctr" defTabSz="914400" rtl="0" eaLnBrk="1" latinLnBrk="0" hangingPunct="1">
              <a:buNone/>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dirty="0"/>
              <a:t>Die vorliegende Präsentation der Compass Group (Schweiz) AG enthält vertrauliche Informationen (Konzepte, Texte, Bilder etc.). Es ist untersagt, die Informationen unbeteiligten Drittpersonen zu offenbaren oder die Informationen für eigene Zwecke zu verwenden. Alle Inhalte (Texte und Bilder) sind urheberrechtlich geschützt. Jede unautorisierte Vervielfältigung und Verbreitung der Inhalte wird zivil und strafrechtlich verfolgt. </a:t>
            </a:r>
          </a:p>
          <a:p>
            <a:endParaRPr lang="de-CH" dirty="0"/>
          </a:p>
          <a:p>
            <a:r>
              <a:rPr lang="de-CH" dirty="0"/>
              <a:t>© Compass Group (Schweiz) AG. </a:t>
            </a:r>
          </a:p>
          <a:p>
            <a:endParaRPr lang="de-CH" dirty="0"/>
          </a:p>
          <a:p>
            <a:r>
              <a:rPr lang="de-CH" dirty="0"/>
              <a:t>Alle Rechte vorbehalten. </a:t>
            </a:r>
          </a:p>
          <a:p>
            <a:endParaRPr lang="de-CH" dirty="0"/>
          </a:p>
        </p:txBody>
      </p:sp>
      <p:pic>
        <p:nvPicPr>
          <p:cNvPr id="12" name="Imagem 4">
            <a:extLst>
              <a:ext uri="{FF2B5EF4-FFF2-40B4-BE49-F238E27FC236}">
                <a16:creationId xmlns:a16="http://schemas.microsoft.com/office/drawing/2014/main" id="{606C181F-68BB-497B-A872-0EABFBCEE5A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2192000" cy="601330"/>
          </a:xfrm>
          <a:prstGeom prst="rect">
            <a:avLst/>
          </a:prstGeom>
          <a:effectLst>
            <a:outerShdw blurRad="127000" dist="38100" dir="2700000" algn="tl" rotWithShape="0">
              <a:schemeClr val="tx2">
                <a:alpha val="26000"/>
              </a:schemeClr>
            </a:outerShdw>
          </a:effectLst>
        </p:spPr>
      </p:pic>
      <p:sp>
        <p:nvSpPr>
          <p:cNvPr id="13" name="Flussdiagramm: Verzögerung 12">
            <a:extLst>
              <a:ext uri="{FF2B5EF4-FFF2-40B4-BE49-F238E27FC236}">
                <a16:creationId xmlns:a16="http://schemas.microsoft.com/office/drawing/2014/main" id="{F02CD768-C1D5-40B1-9CAC-5A2F7CE13890}"/>
              </a:ext>
            </a:extLst>
          </p:cNvPr>
          <p:cNvSpPr/>
          <p:nvPr userDrawn="1"/>
        </p:nvSpPr>
        <p:spPr>
          <a:xfrm rot="5400000">
            <a:off x="4847654" y="-572834"/>
            <a:ext cx="2439543" cy="3585211"/>
          </a:xfrm>
          <a:prstGeom prst="flowChartDelay">
            <a:avLst/>
          </a:prstGeom>
          <a:solidFill>
            <a:srgbClr val="FFFFFF"/>
          </a:solidFill>
          <a:ln>
            <a:solidFill>
              <a:srgbClr val="FFFFF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4" name="Imagem 14">
            <a:extLst>
              <a:ext uri="{FF2B5EF4-FFF2-40B4-BE49-F238E27FC236}">
                <a16:creationId xmlns:a16="http://schemas.microsoft.com/office/drawing/2014/main" id="{F7E862FA-3B59-4A6B-84D9-F70EA7B0A2B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40390" y="684017"/>
            <a:ext cx="2309879" cy="906810"/>
          </a:xfrm>
          <a:prstGeom prst="rect">
            <a:avLst/>
          </a:prstGeom>
        </p:spPr>
      </p:pic>
    </p:spTree>
    <p:extLst>
      <p:ext uri="{BB962C8B-B14F-4D97-AF65-F5344CB8AC3E}">
        <p14:creationId xmlns:p14="http://schemas.microsoft.com/office/powerpoint/2010/main" val="5825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mp; Coffee">
    <p:spTree>
      <p:nvGrpSpPr>
        <p:cNvPr id="1" name=""/>
        <p:cNvGrpSpPr/>
        <p:nvPr/>
      </p:nvGrpSpPr>
      <p:grpSpPr>
        <a:xfrm>
          <a:off x="0" y="0"/>
          <a:ext cx="0" cy="0"/>
          <a:chOff x="0" y="0"/>
          <a:chExt cx="0" cy="0"/>
        </a:xfrm>
      </p:grpSpPr>
      <p:pic>
        <p:nvPicPr>
          <p:cNvPr id="10" name="Grafik 9" descr="Ein Bild, das Tasse, Kaffee, Getränk, Essen enthält.&#10;&#10;Automatisch generierte Beschreibung">
            <a:extLst>
              <a:ext uri="{FF2B5EF4-FFF2-40B4-BE49-F238E27FC236}">
                <a16:creationId xmlns:a16="http://schemas.microsoft.com/office/drawing/2014/main" id="{E66A8707-DDDA-4275-B5B6-CF79E84550D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093034" y="1596564"/>
            <a:ext cx="4098966" cy="3998768"/>
          </a:xfrm>
          <a:prstGeom prst="rect">
            <a:avLst/>
          </a:prstGeom>
          <a:effectLst>
            <a:outerShdw blurRad="127000" dist="38100" dir="2700000" algn="tl" rotWithShape="0">
              <a:schemeClr val="accent3">
                <a:alpha val="40000"/>
              </a:schemeClr>
            </a:outerShdw>
          </a:effectLst>
        </p:spPr>
      </p:pic>
      <p:pic>
        <p:nvPicPr>
          <p:cNvPr id="13" name="Grafik 12" descr="Ein Bild, das Tasse, Kaffee, drinnen, halb enthält.&#10;&#10;Automatisch generierte Beschreibung">
            <a:extLst>
              <a:ext uri="{FF2B5EF4-FFF2-40B4-BE49-F238E27FC236}">
                <a16:creationId xmlns:a16="http://schemas.microsoft.com/office/drawing/2014/main" id="{16613E53-BEEA-4C1F-AD47-D51FEBEA787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012442" y="5371759"/>
            <a:ext cx="2542252" cy="1486241"/>
          </a:xfrm>
          <a:prstGeom prst="rect">
            <a:avLst/>
          </a:prstGeom>
          <a:effectLst>
            <a:outerShdw blurRad="127000" dist="38100" dir="2700000" algn="tl" rotWithShape="0">
              <a:schemeClr val="accent3">
                <a:alpha val="40000"/>
              </a:schemeClr>
            </a:outerShdw>
          </a:effectLst>
        </p:spPr>
      </p:pic>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dirty="0"/>
              <a:t>Mastertitelformat bearbeiten</a:t>
            </a:r>
            <a:endParaRPr lang="de-CH" dirty="0"/>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6"/>
            <a:ext cx="7301271"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93A17818-3A3E-4001-8B5C-FDA9624F90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171139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mp; Salad">
    <p:spTree>
      <p:nvGrpSpPr>
        <p:cNvPr id="1" name=""/>
        <p:cNvGrpSpPr/>
        <p:nvPr/>
      </p:nvGrpSpPr>
      <p:grpSpPr>
        <a:xfrm>
          <a:off x="0" y="0"/>
          <a:ext cx="0" cy="0"/>
          <a:chOff x="0" y="0"/>
          <a:chExt cx="0" cy="0"/>
        </a:xfrm>
      </p:grpSpPr>
      <p:pic>
        <p:nvPicPr>
          <p:cNvPr id="3" name="Grafik 2" descr="Ein Bild, das Pflanze, Gemüse, farbig, frisch enthält.&#10;&#10;Automatisch generierte Beschreibung">
            <a:extLst>
              <a:ext uri="{FF2B5EF4-FFF2-40B4-BE49-F238E27FC236}">
                <a16:creationId xmlns:a16="http://schemas.microsoft.com/office/drawing/2014/main" id="{860FC2C3-F287-4573-9227-AFF0D8785E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63" y="1678890"/>
            <a:ext cx="4157663" cy="5015034"/>
          </a:xfrm>
          <a:prstGeom prst="rect">
            <a:avLst/>
          </a:prstGeom>
          <a:effectLst>
            <a:outerShdw blurRad="127000" dist="38100" dir="2700000" algn="tl" rotWithShape="0">
              <a:schemeClr val="accent3">
                <a:alpha val="40000"/>
              </a:schemeClr>
            </a:outerShdw>
          </a:effectLst>
        </p:spPr>
      </p:pic>
      <p:sp>
        <p:nvSpPr>
          <p:cNvPr id="4" name="Titel 3">
            <a:extLst>
              <a:ext uri="{FF2B5EF4-FFF2-40B4-BE49-F238E27FC236}">
                <a16:creationId xmlns:a16="http://schemas.microsoft.com/office/drawing/2014/main" id="{B3445323-D750-4BE8-8CA5-CA6C372BDD05}"/>
              </a:ext>
            </a:extLst>
          </p:cNvPr>
          <p:cNvSpPr>
            <a:spLocks noGrp="1"/>
          </p:cNvSpPr>
          <p:nvPr>
            <p:ph type="title"/>
          </p:nvPr>
        </p:nvSpPr>
        <p:spPr/>
        <p:txBody>
          <a:bodyPr/>
          <a:lstStyle/>
          <a:p>
            <a:r>
              <a:rPr lang="de-DE"/>
              <a:t>Mastertitelformat bearbeiten</a:t>
            </a:r>
            <a:endParaRPr lang="de-CH"/>
          </a:p>
        </p:txBody>
      </p:sp>
      <p:sp>
        <p:nvSpPr>
          <p:cNvPr id="11" name="Untertitel 2">
            <a:extLst>
              <a:ext uri="{FF2B5EF4-FFF2-40B4-BE49-F238E27FC236}">
                <a16:creationId xmlns:a16="http://schemas.microsoft.com/office/drawing/2014/main" id="{495DBB75-E689-471A-80F5-C02C27A9B2EA}"/>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2" name="Textplatzhalter 4">
            <a:extLst>
              <a:ext uri="{FF2B5EF4-FFF2-40B4-BE49-F238E27FC236}">
                <a16:creationId xmlns:a16="http://schemas.microsoft.com/office/drawing/2014/main" id="{06A1DDED-C4F9-4459-B205-E8836C3D0CEE}"/>
              </a:ext>
            </a:extLst>
          </p:cNvPr>
          <p:cNvSpPr>
            <a:spLocks noGrp="1"/>
          </p:cNvSpPr>
          <p:nvPr>
            <p:ph type="body" sz="quarter" idx="18"/>
          </p:nvPr>
        </p:nvSpPr>
        <p:spPr>
          <a:xfrm>
            <a:off x="4404946" y="1889126"/>
            <a:ext cx="7475671" cy="456406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211D4CCA-64C8-479A-8DD0-C68D01456709}"/>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175604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mp; Dessert">
    <p:spTree>
      <p:nvGrpSpPr>
        <p:cNvPr id="1" name=""/>
        <p:cNvGrpSpPr/>
        <p:nvPr/>
      </p:nvGrpSpPr>
      <p:grpSpPr>
        <a:xfrm>
          <a:off x="0" y="0"/>
          <a:ext cx="0" cy="0"/>
          <a:chOff x="0" y="0"/>
          <a:chExt cx="0" cy="0"/>
        </a:xfrm>
      </p:grpSpPr>
      <p:pic>
        <p:nvPicPr>
          <p:cNvPr id="3" name="Grafik 2" descr="Ein Bild, das rot, Obst, geschnitten, Gemüse enthält.&#10;&#10;Automatisch generierte Beschreibung">
            <a:extLst>
              <a:ext uri="{FF2B5EF4-FFF2-40B4-BE49-F238E27FC236}">
                <a16:creationId xmlns:a16="http://schemas.microsoft.com/office/drawing/2014/main" id="{A3300547-F462-4669-BA43-51EC19C6F84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6487" y="1333650"/>
            <a:ext cx="3015513" cy="3810330"/>
          </a:xfrm>
          <a:prstGeom prst="rect">
            <a:avLst/>
          </a:prstGeom>
          <a:effectLst>
            <a:outerShdw blurRad="127000" dist="38100" dir="2700000" algn="tl" rotWithShape="0">
              <a:schemeClr val="accent3">
                <a:alpha val="40000"/>
              </a:schemeClr>
            </a:outerShdw>
          </a:effectLst>
        </p:spPr>
      </p:pic>
      <p:pic>
        <p:nvPicPr>
          <p:cNvPr id="6" name="Grafik 5" descr="Ein Bild, das Teller, Schokolade, Stück, Essen enthält.&#10;&#10;Automatisch generierte Beschreibung">
            <a:extLst>
              <a:ext uri="{FF2B5EF4-FFF2-40B4-BE49-F238E27FC236}">
                <a16:creationId xmlns:a16="http://schemas.microsoft.com/office/drawing/2014/main" id="{6E076DE3-B85C-455C-8592-06838545FF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677509" y="4575653"/>
            <a:ext cx="3176291" cy="2282347"/>
          </a:xfrm>
          <a:prstGeom prst="rect">
            <a:avLst/>
          </a:prstGeom>
          <a:effectLst>
            <a:outerShdw blurRad="127000" dist="38100" dir="2700000" algn="tl" rotWithShape="0">
              <a:schemeClr val="accent3">
                <a:alpha val="40000"/>
              </a:schemeClr>
            </a:outerShdw>
          </a:effectLst>
        </p:spPr>
      </p:pic>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dirty="0"/>
              <a:t>Mastertitelformat bearbeiten</a:t>
            </a:r>
            <a:endParaRPr lang="de-CH" dirty="0"/>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5"/>
            <a:ext cx="7301271" cy="45640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93A17818-3A3E-4001-8B5C-FDA9624F90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28638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p:spTree>
      <p:nvGrpSpPr>
        <p:cNvPr id="1" name=""/>
        <p:cNvGrpSpPr/>
        <p:nvPr/>
      </p:nvGrpSpPr>
      <p:grpSpPr>
        <a:xfrm>
          <a:off x="0" y="0"/>
          <a:ext cx="0" cy="0"/>
          <a:chOff x="0" y="0"/>
          <a:chExt cx="0" cy="0"/>
        </a:xfrm>
      </p:grpSpPr>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a:t>Mastertitelformat bearbeiten</a:t>
            </a:r>
            <a:endParaRPr lang="de-CH"/>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6"/>
            <a:ext cx="11504330" cy="4540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47A55423-7FF0-4C9D-8813-AF65EC63EE5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87749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1 Image">
    <p:spTree>
      <p:nvGrpSpPr>
        <p:cNvPr id="1" name=""/>
        <p:cNvGrpSpPr/>
        <p:nvPr/>
      </p:nvGrpSpPr>
      <p:grpSpPr>
        <a:xfrm>
          <a:off x="0" y="0"/>
          <a:ext cx="0" cy="0"/>
          <a:chOff x="0" y="0"/>
          <a:chExt cx="0" cy="0"/>
        </a:xfrm>
      </p:grpSpPr>
      <p:sp>
        <p:nvSpPr>
          <p:cNvPr id="13" name="Untertitel 2">
            <a:extLst>
              <a:ext uri="{FF2B5EF4-FFF2-40B4-BE49-F238E27FC236}">
                <a16:creationId xmlns:a16="http://schemas.microsoft.com/office/drawing/2014/main" id="{3D7E9B37-1643-4BCF-9C08-1C597019F94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 name="Titel 1">
            <a:extLst>
              <a:ext uri="{FF2B5EF4-FFF2-40B4-BE49-F238E27FC236}">
                <a16:creationId xmlns:a16="http://schemas.microsoft.com/office/drawing/2014/main" id="{3A2C71A5-A6A7-4756-94CF-5A4200510A60}"/>
              </a:ext>
            </a:extLst>
          </p:cNvPr>
          <p:cNvSpPr>
            <a:spLocks noGrp="1"/>
          </p:cNvSpPr>
          <p:nvPr>
            <p:ph type="title"/>
          </p:nvPr>
        </p:nvSpPr>
        <p:spPr/>
        <p:txBody>
          <a:bodyPr/>
          <a:lstStyle/>
          <a:p>
            <a:r>
              <a:rPr lang="de-DE"/>
              <a:t>Mastertitelformat bearbeiten</a:t>
            </a:r>
            <a:endParaRPr lang="de-CH"/>
          </a:p>
        </p:txBody>
      </p:sp>
      <p:sp>
        <p:nvSpPr>
          <p:cNvPr id="14" name="Textplatzhalter 4">
            <a:extLst>
              <a:ext uri="{FF2B5EF4-FFF2-40B4-BE49-F238E27FC236}">
                <a16:creationId xmlns:a16="http://schemas.microsoft.com/office/drawing/2014/main" id="{B5C0E53E-F1E8-4E73-AE50-8ECCC99D05C8}"/>
              </a:ext>
            </a:extLst>
          </p:cNvPr>
          <p:cNvSpPr>
            <a:spLocks noGrp="1"/>
          </p:cNvSpPr>
          <p:nvPr>
            <p:ph type="body" sz="quarter" idx="18"/>
          </p:nvPr>
        </p:nvSpPr>
        <p:spPr>
          <a:xfrm>
            <a:off x="376238" y="1889125"/>
            <a:ext cx="7069137"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5" name="Bildplatzhalter 3">
            <a:extLst>
              <a:ext uri="{FF2B5EF4-FFF2-40B4-BE49-F238E27FC236}">
                <a16:creationId xmlns:a16="http://schemas.microsoft.com/office/drawing/2014/main" id="{5CB5E23D-2816-45D6-B0C8-AF64B75396B5}"/>
              </a:ext>
            </a:extLst>
          </p:cNvPr>
          <p:cNvSpPr>
            <a:spLocks noGrp="1"/>
          </p:cNvSpPr>
          <p:nvPr>
            <p:ph type="pic" sz="quarter" idx="19"/>
          </p:nvPr>
        </p:nvSpPr>
        <p:spPr>
          <a:xfrm>
            <a:off x="7622324" y="1889125"/>
            <a:ext cx="4241948" cy="4559300"/>
          </a:xfrm>
          <a:prstGeom prst="rect">
            <a:avLst/>
          </a:prstGeom>
        </p:spPr>
        <p:txBody>
          <a:bodyPr/>
          <a:lstStyle/>
          <a:p>
            <a:endParaRPr lang="de-CH"/>
          </a:p>
        </p:txBody>
      </p:sp>
      <p:sp>
        <p:nvSpPr>
          <p:cNvPr id="7" name="Textplatzhalter 4">
            <a:extLst>
              <a:ext uri="{FF2B5EF4-FFF2-40B4-BE49-F238E27FC236}">
                <a16:creationId xmlns:a16="http://schemas.microsoft.com/office/drawing/2014/main" id="{F358BE28-08BB-4E10-BCBA-FBB4117D960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71796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13" name="Untertitel 2">
            <a:extLst>
              <a:ext uri="{FF2B5EF4-FFF2-40B4-BE49-F238E27FC236}">
                <a16:creationId xmlns:a16="http://schemas.microsoft.com/office/drawing/2014/main" id="{3D7E9B37-1643-4BCF-9C08-1C597019F94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 name="Titel 1">
            <a:extLst>
              <a:ext uri="{FF2B5EF4-FFF2-40B4-BE49-F238E27FC236}">
                <a16:creationId xmlns:a16="http://schemas.microsoft.com/office/drawing/2014/main" id="{3A2C71A5-A6A7-4756-94CF-5A4200510A60}"/>
              </a:ext>
            </a:extLst>
          </p:cNvPr>
          <p:cNvSpPr>
            <a:spLocks noGrp="1"/>
          </p:cNvSpPr>
          <p:nvPr>
            <p:ph type="title"/>
          </p:nvPr>
        </p:nvSpPr>
        <p:spPr/>
        <p:txBody>
          <a:bodyPr/>
          <a:lstStyle/>
          <a:p>
            <a:r>
              <a:rPr lang="de-DE"/>
              <a:t>Mastertitelformat bearbeiten</a:t>
            </a:r>
            <a:endParaRPr lang="de-CH"/>
          </a:p>
        </p:txBody>
      </p:sp>
      <p:sp>
        <p:nvSpPr>
          <p:cNvPr id="14" name="Textplatzhalter 4">
            <a:extLst>
              <a:ext uri="{FF2B5EF4-FFF2-40B4-BE49-F238E27FC236}">
                <a16:creationId xmlns:a16="http://schemas.microsoft.com/office/drawing/2014/main" id="{B5C0E53E-F1E8-4E73-AE50-8ECCC99D05C8}"/>
              </a:ext>
            </a:extLst>
          </p:cNvPr>
          <p:cNvSpPr>
            <a:spLocks noGrp="1"/>
          </p:cNvSpPr>
          <p:nvPr>
            <p:ph type="body" sz="quarter" idx="18"/>
          </p:nvPr>
        </p:nvSpPr>
        <p:spPr>
          <a:xfrm>
            <a:off x="376238" y="1889125"/>
            <a:ext cx="2986087"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5" name="Bildplatzhalter 3">
            <a:extLst>
              <a:ext uri="{FF2B5EF4-FFF2-40B4-BE49-F238E27FC236}">
                <a16:creationId xmlns:a16="http://schemas.microsoft.com/office/drawing/2014/main" id="{5CB5E23D-2816-45D6-B0C8-AF64B75396B5}"/>
              </a:ext>
            </a:extLst>
          </p:cNvPr>
          <p:cNvSpPr>
            <a:spLocks noGrp="1"/>
          </p:cNvSpPr>
          <p:nvPr>
            <p:ph type="pic" sz="quarter" idx="19"/>
          </p:nvPr>
        </p:nvSpPr>
        <p:spPr>
          <a:xfrm>
            <a:off x="7724774" y="1889125"/>
            <a:ext cx="4139497" cy="4559300"/>
          </a:xfrm>
          <a:prstGeom prst="rect">
            <a:avLst/>
          </a:prstGeom>
        </p:spPr>
        <p:txBody>
          <a:bodyPr/>
          <a:lstStyle/>
          <a:p>
            <a:endParaRPr lang="de-CH"/>
          </a:p>
        </p:txBody>
      </p:sp>
      <p:sp>
        <p:nvSpPr>
          <p:cNvPr id="7" name="Textplatzhalter 4">
            <a:extLst>
              <a:ext uri="{FF2B5EF4-FFF2-40B4-BE49-F238E27FC236}">
                <a16:creationId xmlns:a16="http://schemas.microsoft.com/office/drawing/2014/main" id="{F358BE28-08BB-4E10-BCBA-FBB4117D960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9" name="Bildplatzhalter 3">
            <a:extLst>
              <a:ext uri="{FF2B5EF4-FFF2-40B4-BE49-F238E27FC236}">
                <a16:creationId xmlns:a16="http://schemas.microsoft.com/office/drawing/2014/main" id="{B2BE2BD9-7F5F-436E-BC79-8DC37F05CACA}"/>
              </a:ext>
            </a:extLst>
          </p:cNvPr>
          <p:cNvSpPr>
            <a:spLocks noGrp="1"/>
          </p:cNvSpPr>
          <p:nvPr>
            <p:ph type="pic" sz="quarter" idx="41"/>
          </p:nvPr>
        </p:nvSpPr>
        <p:spPr>
          <a:xfrm>
            <a:off x="3576637" y="1889125"/>
            <a:ext cx="3933825" cy="4559300"/>
          </a:xfrm>
          <a:prstGeom prst="rect">
            <a:avLst/>
          </a:prstGeom>
        </p:spPr>
        <p:txBody>
          <a:bodyPr/>
          <a:lstStyle/>
          <a:p>
            <a:endParaRPr lang="de-CH" dirty="0"/>
          </a:p>
        </p:txBody>
      </p:sp>
    </p:spTree>
    <p:extLst>
      <p:ext uri="{BB962C8B-B14F-4D97-AF65-F5344CB8AC3E}">
        <p14:creationId xmlns:p14="http://schemas.microsoft.com/office/powerpoint/2010/main" val="194149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12" name="Bildplatzhalter 3">
            <a:extLst>
              <a:ext uri="{FF2B5EF4-FFF2-40B4-BE49-F238E27FC236}">
                <a16:creationId xmlns:a16="http://schemas.microsoft.com/office/drawing/2014/main" id="{72E4BB75-4B6D-4C77-B600-9453D4CEB3E2}"/>
              </a:ext>
            </a:extLst>
          </p:cNvPr>
          <p:cNvSpPr>
            <a:spLocks noGrp="1"/>
          </p:cNvSpPr>
          <p:nvPr>
            <p:ph type="pic" sz="quarter" idx="14"/>
          </p:nvPr>
        </p:nvSpPr>
        <p:spPr>
          <a:xfrm>
            <a:off x="7653061" y="1889126"/>
            <a:ext cx="2001762" cy="2181226"/>
          </a:xfrm>
          <a:prstGeom prst="rect">
            <a:avLst/>
          </a:prstGeom>
        </p:spPr>
        <p:txBody>
          <a:bodyPr/>
          <a:lstStyle/>
          <a:p>
            <a:endParaRPr lang="de-CH"/>
          </a:p>
        </p:txBody>
      </p:sp>
      <p:sp>
        <p:nvSpPr>
          <p:cNvPr id="13" name="Bildplatzhalter 3">
            <a:extLst>
              <a:ext uri="{FF2B5EF4-FFF2-40B4-BE49-F238E27FC236}">
                <a16:creationId xmlns:a16="http://schemas.microsoft.com/office/drawing/2014/main" id="{B7FBECFA-F71F-4DA0-89E4-876611215423}"/>
              </a:ext>
            </a:extLst>
          </p:cNvPr>
          <p:cNvSpPr>
            <a:spLocks noGrp="1"/>
          </p:cNvSpPr>
          <p:nvPr>
            <p:ph type="pic" sz="quarter" idx="15"/>
          </p:nvPr>
        </p:nvSpPr>
        <p:spPr>
          <a:xfrm>
            <a:off x="9862510" y="1889126"/>
            <a:ext cx="2001762" cy="2181226"/>
          </a:xfrm>
          <a:prstGeom prst="rect">
            <a:avLst/>
          </a:prstGeom>
        </p:spPr>
        <p:txBody>
          <a:bodyPr/>
          <a:lstStyle/>
          <a:p>
            <a:endParaRPr lang="de-CH"/>
          </a:p>
        </p:txBody>
      </p:sp>
      <p:sp>
        <p:nvSpPr>
          <p:cNvPr id="14" name="Bildplatzhalter 3">
            <a:extLst>
              <a:ext uri="{FF2B5EF4-FFF2-40B4-BE49-F238E27FC236}">
                <a16:creationId xmlns:a16="http://schemas.microsoft.com/office/drawing/2014/main" id="{9F893AE1-2110-455A-8AB4-17785397FEF5}"/>
              </a:ext>
            </a:extLst>
          </p:cNvPr>
          <p:cNvSpPr>
            <a:spLocks noGrp="1"/>
          </p:cNvSpPr>
          <p:nvPr>
            <p:ph type="pic" sz="quarter" idx="16"/>
          </p:nvPr>
        </p:nvSpPr>
        <p:spPr>
          <a:xfrm>
            <a:off x="7653061" y="4267201"/>
            <a:ext cx="2001762" cy="2181226"/>
          </a:xfrm>
          <a:prstGeom prst="rect">
            <a:avLst/>
          </a:prstGeom>
        </p:spPr>
        <p:txBody>
          <a:bodyPr/>
          <a:lstStyle/>
          <a:p>
            <a:endParaRPr lang="de-CH"/>
          </a:p>
        </p:txBody>
      </p:sp>
      <p:sp>
        <p:nvSpPr>
          <p:cNvPr id="15" name="Bildplatzhalter 3">
            <a:extLst>
              <a:ext uri="{FF2B5EF4-FFF2-40B4-BE49-F238E27FC236}">
                <a16:creationId xmlns:a16="http://schemas.microsoft.com/office/drawing/2014/main" id="{4E5D1A35-748E-465C-96CF-2FA6D2AD0599}"/>
              </a:ext>
            </a:extLst>
          </p:cNvPr>
          <p:cNvSpPr>
            <a:spLocks noGrp="1"/>
          </p:cNvSpPr>
          <p:nvPr>
            <p:ph type="pic" sz="quarter" idx="17"/>
          </p:nvPr>
        </p:nvSpPr>
        <p:spPr>
          <a:xfrm>
            <a:off x="9862510" y="4267201"/>
            <a:ext cx="2001762" cy="2181226"/>
          </a:xfrm>
          <a:prstGeom prst="rect">
            <a:avLst/>
          </a:prstGeom>
        </p:spPr>
        <p:txBody>
          <a:bodyPr/>
          <a:lstStyle/>
          <a:p>
            <a:endParaRPr lang="de-CH"/>
          </a:p>
        </p:txBody>
      </p:sp>
      <p:sp>
        <p:nvSpPr>
          <p:cNvPr id="3" name="Titel 2">
            <a:extLst>
              <a:ext uri="{FF2B5EF4-FFF2-40B4-BE49-F238E27FC236}">
                <a16:creationId xmlns:a16="http://schemas.microsoft.com/office/drawing/2014/main" id="{78D7E04D-3166-47D5-B7CE-CE708EB99BAC}"/>
              </a:ext>
            </a:extLst>
          </p:cNvPr>
          <p:cNvSpPr>
            <a:spLocks noGrp="1"/>
          </p:cNvSpPr>
          <p:nvPr>
            <p:ph type="title"/>
          </p:nvPr>
        </p:nvSpPr>
        <p:spPr/>
        <p:txBody>
          <a:bodyPr/>
          <a:lstStyle/>
          <a:p>
            <a:r>
              <a:rPr lang="de-DE"/>
              <a:t>Mastertitelformat bearbeiten</a:t>
            </a:r>
            <a:endParaRPr lang="de-CH"/>
          </a:p>
        </p:txBody>
      </p:sp>
      <p:sp>
        <p:nvSpPr>
          <p:cNvPr id="18" name="Untertitel 2">
            <a:extLst>
              <a:ext uri="{FF2B5EF4-FFF2-40B4-BE49-F238E27FC236}">
                <a16:creationId xmlns:a16="http://schemas.microsoft.com/office/drawing/2014/main" id="{D21DEB89-BF3C-432B-81A7-B2339FBDE39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5" name="Textplatzhalter 4">
            <a:extLst>
              <a:ext uri="{FF2B5EF4-FFF2-40B4-BE49-F238E27FC236}">
                <a16:creationId xmlns:a16="http://schemas.microsoft.com/office/drawing/2014/main" id="{1E64A46B-609C-4EA2-9794-7B14DC68DB9A}"/>
              </a:ext>
            </a:extLst>
          </p:cNvPr>
          <p:cNvSpPr>
            <a:spLocks noGrp="1"/>
          </p:cNvSpPr>
          <p:nvPr>
            <p:ph type="body" sz="quarter" idx="18"/>
          </p:nvPr>
        </p:nvSpPr>
        <p:spPr>
          <a:xfrm>
            <a:off x="376238" y="1889126"/>
            <a:ext cx="7069137"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Textplatzhalter 4">
            <a:extLst>
              <a:ext uri="{FF2B5EF4-FFF2-40B4-BE49-F238E27FC236}">
                <a16:creationId xmlns:a16="http://schemas.microsoft.com/office/drawing/2014/main" id="{E6E22122-E022-42DA-93C7-4EBA21E416B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69676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llars">
    <p:spTree>
      <p:nvGrpSpPr>
        <p:cNvPr id="1" name=""/>
        <p:cNvGrpSpPr/>
        <p:nvPr/>
      </p:nvGrpSpPr>
      <p:grpSpPr>
        <a:xfrm>
          <a:off x="0" y="0"/>
          <a:ext cx="0" cy="0"/>
          <a:chOff x="0" y="0"/>
          <a:chExt cx="0" cy="0"/>
        </a:xfrm>
      </p:grpSpPr>
      <p:sp>
        <p:nvSpPr>
          <p:cNvPr id="7" name="Bildplatzhalter 3">
            <a:extLst>
              <a:ext uri="{FF2B5EF4-FFF2-40B4-BE49-F238E27FC236}">
                <a16:creationId xmlns:a16="http://schemas.microsoft.com/office/drawing/2014/main" id="{0325488C-A689-4DAD-9481-ED3022D3D528}"/>
              </a:ext>
            </a:extLst>
          </p:cNvPr>
          <p:cNvSpPr>
            <a:spLocks noGrp="1"/>
          </p:cNvSpPr>
          <p:nvPr>
            <p:ph type="pic" sz="quarter" idx="13"/>
          </p:nvPr>
        </p:nvSpPr>
        <p:spPr>
          <a:xfrm>
            <a:off x="384912" y="2467155"/>
            <a:ext cx="2686092" cy="2939091"/>
          </a:xfrm>
          <a:prstGeom prst="rect">
            <a:avLst/>
          </a:prstGeom>
        </p:spPr>
        <p:txBody>
          <a:bodyPr/>
          <a:lstStyle/>
          <a:p>
            <a:endParaRPr lang="de-CH"/>
          </a:p>
        </p:txBody>
      </p:sp>
      <p:sp>
        <p:nvSpPr>
          <p:cNvPr id="9" name="Textplatzhalter 7">
            <a:extLst>
              <a:ext uri="{FF2B5EF4-FFF2-40B4-BE49-F238E27FC236}">
                <a16:creationId xmlns:a16="http://schemas.microsoft.com/office/drawing/2014/main" id="{74FF4670-0E5C-411B-AFA7-95DD36C672A8}"/>
              </a:ext>
            </a:extLst>
          </p:cNvPr>
          <p:cNvSpPr>
            <a:spLocks noGrp="1"/>
          </p:cNvSpPr>
          <p:nvPr>
            <p:ph type="body" sz="quarter" idx="23" hasCustomPrompt="1"/>
          </p:nvPr>
        </p:nvSpPr>
        <p:spPr>
          <a:xfrm>
            <a:off x="384175"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10" name="Bildplatzhalter 3">
            <a:extLst>
              <a:ext uri="{FF2B5EF4-FFF2-40B4-BE49-F238E27FC236}">
                <a16:creationId xmlns:a16="http://schemas.microsoft.com/office/drawing/2014/main" id="{FEF12627-B77A-46BA-97EB-9FD4598554B2}"/>
              </a:ext>
            </a:extLst>
          </p:cNvPr>
          <p:cNvSpPr>
            <a:spLocks noGrp="1"/>
          </p:cNvSpPr>
          <p:nvPr>
            <p:ph type="pic" sz="quarter" idx="24"/>
          </p:nvPr>
        </p:nvSpPr>
        <p:spPr>
          <a:xfrm>
            <a:off x="3321450" y="2467155"/>
            <a:ext cx="2686092" cy="2939091"/>
          </a:xfrm>
          <a:prstGeom prst="rect">
            <a:avLst/>
          </a:prstGeom>
        </p:spPr>
        <p:txBody>
          <a:bodyPr/>
          <a:lstStyle/>
          <a:p>
            <a:endParaRPr lang="de-CH"/>
          </a:p>
        </p:txBody>
      </p:sp>
      <p:sp>
        <p:nvSpPr>
          <p:cNvPr id="11" name="Bildplatzhalter 3">
            <a:extLst>
              <a:ext uri="{FF2B5EF4-FFF2-40B4-BE49-F238E27FC236}">
                <a16:creationId xmlns:a16="http://schemas.microsoft.com/office/drawing/2014/main" id="{98B098B7-F05C-4FED-81BA-AE5E6A15B718}"/>
              </a:ext>
            </a:extLst>
          </p:cNvPr>
          <p:cNvSpPr>
            <a:spLocks noGrp="1"/>
          </p:cNvSpPr>
          <p:nvPr>
            <p:ph type="pic" sz="quarter" idx="27"/>
          </p:nvPr>
        </p:nvSpPr>
        <p:spPr>
          <a:xfrm>
            <a:off x="6257988" y="2467155"/>
            <a:ext cx="2686092" cy="2939091"/>
          </a:xfrm>
          <a:prstGeom prst="rect">
            <a:avLst/>
          </a:prstGeom>
        </p:spPr>
        <p:txBody>
          <a:bodyPr/>
          <a:lstStyle/>
          <a:p>
            <a:endParaRPr lang="de-CH"/>
          </a:p>
        </p:txBody>
      </p:sp>
      <p:sp>
        <p:nvSpPr>
          <p:cNvPr id="12" name="Bildplatzhalter 3">
            <a:extLst>
              <a:ext uri="{FF2B5EF4-FFF2-40B4-BE49-F238E27FC236}">
                <a16:creationId xmlns:a16="http://schemas.microsoft.com/office/drawing/2014/main" id="{E9D6EBE3-9F02-4BB5-BE8D-20A68DE44CBD}"/>
              </a:ext>
            </a:extLst>
          </p:cNvPr>
          <p:cNvSpPr>
            <a:spLocks noGrp="1"/>
          </p:cNvSpPr>
          <p:nvPr>
            <p:ph type="pic" sz="quarter" idx="30"/>
          </p:nvPr>
        </p:nvSpPr>
        <p:spPr>
          <a:xfrm>
            <a:off x="9194525" y="2467155"/>
            <a:ext cx="2686092" cy="2939091"/>
          </a:xfrm>
          <a:prstGeom prst="rect">
            <a:avLst/>
          </a:prstGeom>
        </p:spPr>
        <p:txBody>
          <a:bodyPr/>
          <a:lstStyle/>
          <a:p>
            <a:endParaRPr lang="de-CH"/>
          </a:p>
        </p:txBody>
      </p:sp>
      <p:sp>
        <p:nvSpPr>
          <p:cNvPr id="13" name="Textplatzhalter 7">
            <a:extLst>
              <a:ext uri="{FF2B5EF4-FFF2-40B4-BE49-F238E27FC236}">
                <a16:creationId xmlns:a16="http://schemas.microsoft.com/office/drawing/2014/main" id="{D184F9E9-0D75-47A7-981C-E14ADFA69118}"/>
              </a:ext>
            </a:extLst>
          </p:cNvPr>
          <p:cNvSpPr>
            <a:spLocks noGrp="1"/>
          </p:cNvSpPr>
          <p:nvPr>
            <p:ph type="body" sz="quarter" idx="32" hasCustomPrompt="1"/>
          </p:nvPr>
        </p:nvSpPr>
        <p:spPr>
          <a:xfrm>
            <a:off x="3321450"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14" name="Textplatzhalter 7">
            <a:extLst>
              <a:ext uri="{FF2B5EF4-FFF2-40B4-BE49-F238E27FC236}">
                <a16:creationId xmlns:a16="http://schemas.microsoft.com/office/drawing/2014/main" id="{FECA5531-A05D-4920-974B-38BB5421A09F}"/>
              </a:ext>
            </a:extLst>
          </p:cNvPr>
          <p:cNvSpPr>
            <a:spLocks noGrp="1"/>
          </p:cNvSpPr>
          <p:nvPr>
            <p:ph type="body" sz="quarter" idx="34" hasCustomPrompt="1"/>
          </p:nvPr>
        </p:nvSpPr>
        <p:spPr>
          <a:xfrm>
            <a:off x="6257988"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15" name="Textplatzhalter 7">
            <a:extLst>
              <a:ext uri="{FF2B5EF4-FFF2-40B4-BE49-F238E27FC236}">
                <a16:creationId xmlns:a16="http://schemas.microsoft.com/office/drawing/2014/main" id="{1A10AAF5-CC6F-4E54-B842-F03380D6439F}"/>
              </a:ext>
            </a:extLst>
          </p:cNvPr>
          <p:cNvSpPr>
            <a:spLocks noGrp="1"/>
          </p:cNvSpPr>
          <p:nvPr>
            <p:ph type="body" sz="quarter" idx="36" hasCustomPrompt="1"/>
          </p:nvPr>
        </p:nvSpPr>
        <p:spPr>
          <a:xfrm>
            <a:off x="9202413"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2" name="Titel 1">
            <a:extLst>
              <a:ext uri="{FF2B5EF4-FFF2-40B4-BE49-F238E27FC236}">
                <a16:creationId xmlns:a16="http://schemas.microsoft.com/office/drawing/2014/main" id="{26347311-D7BA-40E8-874C-3EAFA224BFE0}"/>
              </a:ext>
            </a:extLst>
          </p:cNvPr>
          <p:cNvSpPr>
            <a:spLocks noGrp="1"/>
          </p:cNvSpPr>
          <p:nvPr>
            <p:ph type="title"/>
          </p:nvPr>
        </p:nvSpPr>
        <p:spPr/>
        <p:txBody>
          <a:bodyPr/>
          <a:lstStyle/>
          <a:p>
            <a:r>
              <a:rPr lang="de-DE"/>
              <a:t>Mastertitelformat bearbeiten</a:t>
            </a:r>
            <a:endParaRPr lang="de-CH"/>
          </a:p>
        </p:txBody>
      </p:sp>
      <p:sp>
        <p:nvSpPr>
          <p:cNvPr id="17" name="Untertitel 2">
            <a:extLst>
              <a:ext uri="{FF2B5EF4-FFF2-40B4-BE49-F238E27FC236}">
                <a16:creationId xmlns:a16="http://schemas.microsoft.com/office/drawing/2014/main" id="{AF7B1A0C-F036-4EDD-A939-540FE13C74EE}"/>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8" name="Textplatzhalter 4">
            <a:extLst>
              <a:ext uri="{FF2B5EF4-FFF2-40B4-BE49-F238E27FC236}">
                <a16:creationId xmlns:a16="http://schemas.microsoft.com/office/drawing/2014/main" id="{D79C4C54-F8F7-47C3-BDBD-CBD94792E86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11175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llars / With Description">
    <p:spTree>
      <p:nvGrpSpPr>
        <p:cNvPr id="1" name=""/>
        <p:cNvGrpSpPr/>
        <p:nvPr/>
      </p:nvGrpSpPr>
      <p:grpSpPr>
        <a:xfrm>
          <a:off x="0" y="0"/>
          <a:ext cx="0" cy="0"/>
          <a:chOff x="0" y="0"/>
          <a:chExt cx="0" cy="0"/>
        </a:xfrm>
      </p:grpSpPr>
      <p:sp>
        <p:nvSpPr>
          <p:cNvPr id="8" name="Textplatzhalter 4">
            <a:extLst>
              <a:ext uri="{FF2B5EF4-FFF2-40B4-BE49-F238E27FC236}">
                <a16:creationId xmlns:a16="http://schemas.microsoft.com/office/drawing/2014/main" id="{C5AA470A-88FE-473D-A62E-18B5983EF367}"/>
              </a:ext>
            </a:extLst>
          </p:cNvPr>
          <p:cNvSpPr>
            <a:spLocks noGrp="1"/>
          </p:cNvSpPr>
          <p:nvPr>
            <p:ph type="body" sz="quarter" idx="19"/>
          </p:nvPr>
        </p:nvSpPr>
        <p:spPr>
          <a:xfrm>
            <a:off x="384175" y="5589917"/>
            <a:ext cx="2686092" cy="863271"/>
          </a:xfrm>
          <a:prstGeom prst="rect">
            <a:avLst/>
          </a:prstGeom>
        </p:spPr>
        <p:txBody>
          <a:bodyPr>
            <a:noAutofit/>
          </a:bodyPr>
          <a:lstStyle>
            <a:lvl1pPr marL="0" indent="0" algn="ctr">
              <a:buNone/>
              <a:defRPr sz="1600"/>
            </a:lvl1pPr>
            <a:lvl2pPr algn="ctr">
              <a:defRPr sz="1600"/>
            </a:lvl2pPr>
            <a:lvl3pPr algn="ctr">
              <a:defRPr sz="1400"/>
            </a:lvl3pPr>
            <a:lvl4pPr algn="ctr">
              <a:defRPr sz="1200"/>
            </a:lvl4pPr>
            <a:lvl5pPr algn="ctr">
              <a:defRPr sz="1050"/>
            </a:lvl5pPr>
          </a:lstStyle>
          <a:p>
            <a:pPr lvl="0"/>
            <a:r>
              <a:rPr lang="de-DE" dirty="0"/>
              <a:t>Mastertextformat bearbeiten</a:t>
            </a:r>
            <a:endParaRPr lang="de-CH" dirty="0"/>
          </a:p>
        </p:txBody>
      </p:sp>
      <p:sp>
        <p:nvSpPr>
          <p:cNvPr id="20" name="Untertitel 2">
            <a:extLst>
              <a:ext uri="{FF2B5EF4-FFF2-40B4-BE49-F238E27FC236}">
                <a16:creationId xmlns:a16="http://schemas.microsoft.com/office/drawing/2014/main" id="{A2E4EA09-CE7A-4BDC-9C38-687EB98ADCD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5" name="Titel 24">
            <a:extLst>
              <a:ext uri="{FF2B5EF4-FFF2-40B4-BE49-F238E27FC236}">
                <a16:creationId xmlns:a16="http://schemas.microsoft.com/office/drawing/2014/main" id="{005CAB59-B63C-4B1B-B68F-7498C0779466}"/>
              </a:ext>
            </a:extLst>
          </p:cNvPr>
          <p:cNvSpPr>
            <a:spLocks noGrp="1"/>
          </p:cNvSpPr>
          <p:nvPr>
            <p:ph type="title"/>
          </p:nvPr>
        </p:nvSpPr>
        <p:spPr/>
        <p:txBody>
          <a:bodyPr/>
          <a:lstStyle/>
          <a:p>
            <a:r>
              <a:rPr lang="de-DE"/>
              <a:t>Mastertitelformat bearbeiten</a:t>
            </a:r>
            <a:endParaRPr lang="de-CH"/>
          </a:p>
        </p:txBody>
      </p:sp>
      <p:sp>
        <p:nvSpPr>
          <p:cNvPr id="26" name="Bildplatzhalter 3">
            <a:extLst>
              <a:ext uri="{FF2B5EF4-FFF2-40B4-BE49-F238E27FC236}">
                <a16:creationId xmlns:a16="http://schemas.microsoft.com/office/drawing/2014/main" id="{F45557DA-C519-4240-8D37-BE3AFEC645A9}"/>
              </a:ext>
            </a:extLst>
          </p:cNvPr>
          <p:cNvSpPr>
            <a:spLocks noGrp="1"/>
          </p:cNvSpPr>
          <p:nvPr>
            <p:ph type="pic" sz="quarter" idx="13"/>
          </p:nvPr>
        </p:nvSpPr>
        <p:spPr>
          <a:xfrm>
            <a:off x="384912" y="1889185"/>
            <a:ext cx="2686092" cy="2939091"/>
          </a:xfrm>
          <a:prstGeom prst="rect">
            <a:avLst/>
          </a:prstGeom>
        </p:spPr>
        <p:txBody>
          <a:bodyPr/>
          <a:lstStyle/>
          <a:p>
            <a:endParaRPr lang="de-CH" dirty="0"/>
          </a:p>
        </p:txBody>
      </p:sp>
      <p:sp>
        <p:nvSpPr>
          <p:cNvPr id="27" name="Textplatzhalter 7">
            <a:extLst>
              <a:ext uri="{FF2B5EF4-FFF2-40B4-BE49-F238E27FC236}">
                <a16:creationId xmlns:a16="http://schemas.microsoft.com/office/drawing/2014/main" id="{D255FAE6-FB86-45F4-AF90-3584A2439948}"/>
              </a:ext>
            </a:extLst>
          </p:cNvPr>
          <p:cNvSpPr>
            <a:spLocks noGrp="1"/>
          </p:cNvSpPr>
          <p:nvPr>
            <p:ph type="body" sz="quarter" idx="23" hasCustomPrompt="1"/>
          </p:nvPr>
        </p:nvSpPr>
        <p:spPr>
          <a:xfrm>
            <a:off x="384175" y="507718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28" name="Bildplatzhalter 3">
            <a:extLst>
              <a:ext uri="{FF2B5EF4-FFF2-40B4-BE49-F238E27FC236}">
                <a16:creationId xmlns:a16="http://schemas.microsoft.com/office/drawing/2014/main" id="{22F16FE6-CB0D-4E06-B8FF-DCC8674A2DE0}"/>
              </a:ext>
            </a:extLst>
          </p:cNvPr>
          <p:cNvSpPr>
            <a:spLocks noGrp="1"/>
          </p:cNvSpPr>
          <p:nvPr>
            <p:ph type="pic" sz="quarter" idx="24"/>
          </p:nvPr>
        </p:nvSpPr>
        <p:spPr>
          <a:xfrm>
            <a:off x="3321450" y="1889185"/>
            <a:ext cx="2686092" cy="2939091"/>
          </a:xfrm>
          <a:prstGeom prst="rect">
            <a:avLst/>
          </a:prstGeom>
        </p:spPr>
        <p:txBody>
          <a:bodyPr/>
          <a:lstStyle/>
          <a:p>
            <a:endParaRPr lang="de-CH"/>
          </a:p>
        </p:txBody>
      </p:sp>
      <p:sp>
        <p:nvSpPr>
          <p:cNvPr id="29" name="Bildplatzhalter 3">
            <a:extLst>
              <a:ext uri="{FF2B5EF4-FFF2-40B4-BE49-F238E27FC236}">
                <a16:creationId xmlns:a16="http://schemas.microsoft.com/office/drawing/2014/main" id="{05AE13A8-1A9B-4CAD-BF45-8EAE1AA08723}"/>
              </a:ext>
            </a:extLst>
          </p:cNvPr>
          <p:cNvSpPr>
            <a:spLocks noGrp="1"/>
          </p:cNvSpPr>
          <p:nvPr>
            <p:ph type="pic" sz="quarter" idx="27"/>
          </p:nvPr>
        </p:nvSpPr>
        <p:spPr>
          <a:xfrm>
            <a:off x="6257988" y="1889185"/>
            <a:ext cx="2686092" cy="2939091"/>
          </a:xfrm>
          <a:prstGeom prst="rect">
            <a:avLst/>
          </a:prstGeom>
        </p:spPr>
        <p:txBody>
          <a:bodyPr/>
          <a:lstStyle/>
          <a:p>
            <a:endParaRPr lang="de-CH"/>
          </a:p>
        </p:txBody>
      </p:sp>
      <p:sp>
        <p:nvSpPr>
          <p:cNvPr id="30" name="Bildplatzhalter 3">
            <a:extLst>
              <a:ext uri="{FF2B5EF4-FFF2-40B4-BE49-F238E27FC236}">
                <a16:creationId xmlns:a16="http://schemas.microsoft.com/office/drawing/2014/main" id="{1CC52783-21E1-472A-BCFB-59DD8192AA52}"/>
              </a:ext>
            </a:extLst>
          </p:cNvPr>
          <p:cNvSpPr>
            <a:spLocks noGrp="1"/>
          </p:cNvSpPr>
          <p:nvPr>
            <p:ph type="pic" sz="quarter" idx="30"/>
          </p:nvPr>
        </p:nvSpPr>
        <p:spPr>
          <a:xfrm>
            <a:off x="9194525" y="1889185"/>
            <a:ext cx="2686092" cy="2939091"/>
          </a:xfrm>
          <a:prstGeom prst="rect">
            <a:avLst/>
          </a:prstGeom>
        </p:spPr>
        <p:txBody>
          <a:bodyPr/>
          <a:lstStyle/>
          <a:p>
            <a:endParaRPr lang="de-CH"/>
          </a:p>
        </p:txBody>
      </p:sp>
      <p:sp>
        <p:nvSpPr>
          <p:cNvPr id="31" name="Textplatzhalter 7">
            <a:extLst>
              <a:ext uri="{FF2B5EF4-FFF2-40B4-BE49-F238E27FC236}">
                <a16:creationId xmlns:a16="http://schemas.microsoft.com/office/drawing/2014/main" id="{8F364E4D-1692-420A-B9D7-E678BEB96FEE}"/>
              </a:ext>
            </a:extLst>
          </p:cNvPr>
          <p:cNvSpPr>
            <a:spLocks noGrp="1"/>
          </p:cNvSpPr>
          <p:nvPr>
            <p:ph type="body" sz="quarter" idx="32" hasCustomPrompt="1"/>
          </p:nvPr>
        </p:nvSpPr>
        <p:spPr>
          <a:xfrm>
            <a:off x="3321450" y="507718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32" name="Textplatzhalter 7">
            <a:extLst>
              <a:ext uri="{FF2B5EF4-FFF2-40B4-BE49-F238E27FC236}">
                <a16:creationId xmlns:a16="http://schemas.microsoft.com/office/drawing/2014/main" id="{BBA3BDEE-C48F-4A37-82B6-09044047B0E2}"/>
              </a:ext>
            </a:extLst>
          </p:cNvPr>
          <p:cNvSpPr>
            <a:spLocks noGrp="1"/>
          </p:cNvSpPr>
          <p:nvPr>
            <p:ph type="body" sz="quarter" idx="34" hasCustomPrompt="1"/>
          </p:nvPr>
        </p:nvSpPr>
        <p:spPr>
          <a:xfrm>
            <a:off x="6257988" y="5077186"/>
            <a:ext cx="272643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33" name="Textplatzhalter 7">
            <a:extLst>
              <a:ext uri="{FF2B5EF4-FFF2-40B4-BE49-F238E27FC236}">
                <a16:creationId xmlns:a16="http://schemas.microsoft.com/office/drawing/2014/main" id="{7F480FA4-1B3D-4079-9A5E-D2E75A402FC5}"/>
              </a:ext>
            </a:extLst>
          </p:cNvPr>
          <p:cNvSpPr>
            <a:spLocks noGrp="1"/>
          </p:cNvSpPr>
          <p:nvPr>
            <p:ph type="body" sz="quarter" idx="36" hasCustomPrompt="1"/>
          </p:nvPr>
        </p:nvSpPr>
        <p:spPr>
          <a:xfrm>
            <a:off x="9202413" y="507718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34" name="Textplatzhalter 4">
            <a:extLst>
              <a:ext uri="{FF2B5EF4-FFF2-40B4-BE49-F238E27FC236}">
                <a16:creationId xmlns:a16="http://schemas.microsoft.com/office/drawing/2014/main" id="{D6A12E88-24FE-4C40-A00D-AAB03E9C1B86}"/>
              </a:ext>
            </a:extLst>
          </p:cNvPr>
          <p:cNvSpPr>
            <a:spLocks noGrp="1"/>
          </p:cNvSpPr>
          <p:nvPr>
            <p:ph type="body" sz="quarter" idx="37"/>
          </p:nvPr>
        </p:nvSpPr>
        <p:spPr>
          <a:xfrm>
            <a:off x="3321450" y="5589917"/>
            <a:ext cx="2686092" cy="863271"/>
          </a:xfrm>
          <a:prstGeom prst="rect">
            <a:avLst/>
          </a:prstGeom>
        </p:spPr>
        <p:txBody>
          <a:bodyPr>
            <a:noAutofit/>
          </a:bodyPr>
          <a:lstStyle>
            <a:lvl1pPr marL="0" indent="0" algn="ctr">
              <a:buNone/>
              <a:defRPr sz="1600"/>
            </a:lvl1pPr>
            <a:lvl2pPr algn="ctr">
              <a:defRPr sz="1600"/>
            </a:lvl2pPr>
            <a:lvl3pPr algn="ctr">
              <a:defRPr sz="1400"/>
            </a:lvl3pPr>
            <a:lvl4pPr algn="ctr">
              <a:defRPr sz="1200"/>
            </a:lvl4pPr>
            <a:lvl5pPr algn="ctr">
              <a:defRPr sz="1050"/>
            </a:lvl5pPr>
          </a:lstStyle>
          <a:p>
            <a:pPr lvl="0"/>
            <a:r>
              <a:rPr lang="de-DE" dirty="0"/>
              <a:t>Mastertextformat bearbeiten</a:t>
            </a:r>
            <a:endParaRPr lang="de-CH" dirty="0"/>
          </a:p>
        </p:txBody>
      </p:sp>
      <p:sp>
        <p:nvSpPr>
          <p:cNvPr id="35" name="Textplatzhalter 4">
            <a:extLst>
              <a:ext uri="{FF2B5EF4-FFF2-40B4-BE49-F238E27FC236}">
                <a16:creationId xmlns:a16="http://schemas.microsoft.com/office/drawing/2014/main" id="{3D55751B-5360-4260-9C3A-132CA076AB0C}"/>
              </a:ext>
            </a:extLst>
          </p:cNvPr>
          <p:cNvSpPr>
            <a:spLocks noGrp="1"/>
          </p:cNvSpPr>
          <p:nvPr>
            <p:ph type="body" sz="quarter" idx="38"/>
          </p:nvPr>
        </p:nvSpPr>
        <p:spPr>
          <a:xfrm>
            <a:off x="6257988" y="5589917"/>
            <a:ext cx="2726432" cy="863271"/>
          </a:xfrm>
          <a:prstGeom prst="rect">
            <a:avLst/>
          </a:prstGeom>
        </p:spPr>
        <p:txBody>
          <a:bodyPr>
            <a:noAutofit/>
          </a:bodyPr>
          <a:lstStyle>
            <a:lvl1pPr marL="0" indent="0" algn="ctr">
              <a:buNone/>
              <a:defRPr sz="1600"/>
            </a:lvl1pPr>
            <a:lvl2pPr algn="ctr">
              <a:defRPr sz="1600"/>
            </a:lvl2pPr>
            <a:lvl3pPr algn="ctr">
              <a:defRPr sz="1400"/>
            </a:lvl3pPr>
            <a:lvl4pPr algn="ctr">
              <a:defRPr sz="1200"/>
            </a:lvl4pPr>
            <a:lvl5pPr algn="ctr">
              <a:defRPr sz="1050"/>
            </a:lvl5pPr>
          </a:lstStyle>
          <a:p>
            <a:pPr lvl="0"/>
            <a:r>
              <a:rPr lang="de-DE" dirty="0"/>
              <a:t>Mastertextformat bearbeiten</a:t>
            </a:r>
            <a:endParaRPr lang="de-CH" dirty="0"/>
          </a:p>
        </p:txBody>
      </p:sp>
      <p:sp>
        <p:nvSpPr>
          <p:cNvPr id="36" name="Textplatzhalter 4">
            <a:extLst>
              <a:ext uri="{FF2B5EF4-FFF2-40B4-BE49-F238E27FC236}">
                <a16:creationId xmlns:a16="http://schemas.microsoft.com/office/drawing/2014/main" id="{E4AFBFBD-35A7-4285-A106-D6C21D269163}"/>
              </a:ext>
            </a:extLst>
          </p:cNvPr>
          <p:cNvSpPr>
            <a:spLocks noGrp="1"/>
          </p:cNvSpPr>
          <p:nvPr>
            <p:ph type="body" sz="quarter" idx="39"/>
          </p:nvPr>
        </p:nvSpPr>
        <p:spPr>
          <a:xfrm>
            <a:off x="9202413" y="5589917"/>
            <a:ext cx="2726432" cy="863271"/>
          </a:xfrm>
          <a:prstGeom prst="rect">
            <a:avLst/>
          </a:prstGeom>
        </p:spPr>
        <p:txBody>
          <a:bodyPr>
            <a:noAutofit/>
          </a:bodyPr>
          <a:lstStyle>
            <a:lvl1pPr algn="ctr">
              <a:defRPr sz="1600"/>
            </a:lvl1pPr>
            <a:lvl2pPr marL="0" indent="0" algn="ctr">
              <a:buNone/>
              <a:defRPr sz="1600"/>
            </a:lvl2pPr>
            <a:lvl3pPr algn="ctr">
              <a:defRPr sz="1400"/>
            </a:lvl3pPr>
            <a:lvl4pPr algn="ctr">
              <a:defRPr sz="1200"/>
            </a:lvl4pPr>
            <a:lvl5pPr algn="ctr">
              <a:defRPr sz="1050"/>
            </a:lvl5pPr>
          </a:lstStyle>
          <a:p>
            <a:pPr lvl="1"/>
            <a:r>
              <a:rPr lang="de-DE" dirty="0"/>
              <a:t>Mastertextformat bearbeiten</a:t>
            </a:r>
            <a:endParaRPr lang="de-CH" dirty="0"/>
          </a:p>
        </p:txBody>
      </p:sp>
      <p:sp>
        <p:nvSpPr>
          <p:cNvPr id="17" name="Textplatzhalter 4">
            <a:extLst>
              <a:ext uri="{FF2B5EF4-FFF2-40B4-BE49-F238E27FC236}">
                <a16:creationId xmlns:a16="http://schemas.microsoft.com/office/drawing/2014/main" id="{0E6B16AF-64AD-4203-9794-859198B02C83}"/>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50367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10" name="Textplatzhalter 4">
            <a:extLst>
              <a:ext uri="{FF2B5EF4-FFF2-40B4-BE49-F238E27FC236}">
                <a16:creationId xmlns:a16="http://schemas.microsoft.com/office/drawing/2014/main" id="{F298E293-1854-4B09-BB01-FFCA92CF34FF}"/>
              </a:ext>
            </a:extLst>
          </p:cNvPr>
          <p:cNvSpPr>
            <a:spLocks noGrp="1"/>
          </p:cNvSpPr>
          <p:nvPr>
            <p:ph type="body" sz="quarter" idx="13" hasCustomPrompt="1"/>
          </p:nvPr>
        </p:nvSpPr>
        <p:spPr>
          <a:xfrm>
            <a:off x="376287" y="1830279"/>
            <a:ext cx="552423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1" name="Inhaltsplatzhalter 11">
            <a:extLst>
              <a:ext uri="{FF2B5EF4-FFF2-40B4-BE49-F238E27FC236}">
                <a16:creationId xmlns:a16="http://schemas.microsoft.com/office/drawing/2014/main" id="{0B1A0CDE-0B9E-4DD6-B36B-1B2716C2191D}"/>
              </a:ext>
            </a:extLst>
          </p:cNvPr>
          <p:cNvSpPr>
            <a:spLocks noGrp="1"/>
          </p:cNvSpPr>
          <p:nvPr>
            <p:ph sz="quarter" idx="14"/>
          </p:nvPr>
        </p:nvSpPr>
        <p:spPr>
          <a:xfrm>
            <a:off x="376287" y="2233504"/>
            <a:ext cx="5524500"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3" name="Inhaltsplatzhalter 11">
            <a:extLst>
              <a:ext uri="{FF2B5EF4-FFF2-40B4-BE49-F238E27FC236}">
                <a16:creationId xmlns:a16="http://schemas.microsoft.com/office/drawing/2014/main" id="{68D04E2E-74FB-433B-8B44-C0D721B83866}"/>
              </a:ext>
            </a:extLst>
          </p:cNvPr>
          <p:cNvSpPr>
            <a:spLocks noGrp="1"/>
          </p:cNvSpPr>
          <p:nvPr>
            <p:ph sz="quarter" idx="16"/>
          </p:nvPr>
        </p:nvSpPr>
        <p:spPr>
          <a:xfrm>
            <a:off x="6353641" y="2233504"/>
            <a:ext cx="5524500"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2" name="Titel 1">
            <a:extLst>
              <a:ext uri="{FF2B5EF4-FFF2-40B4-BE49-F238E27FC236}">
                <a16:creationId xmlns:a16="http://schemas.microsoft.com/office/drawing/2014/main" id="{AD42183E-D2F0-4366-A97F-55E9E16BDD43}"/>
              </a:ext>
            </a:extLst>
          </p:cNvPr>
          <p:cNvSpPr>
            <a:spLocks noGrp="1"/>
          </p:cNvSpPr>
          <p:nvPr>
            <p:ph type="title"/>
          </p:nvPr>
        </p:nvSpPr>
        <p:spPr/>
        <p:txBody>
          <a:bodyPr/>
          <a:lstStyle/>
          <a:p>
            <a:r>
              <a:rPr lang="de-DE"/>
              <a:t>Mastertitelformat bearbeiten</a:t>
            </a:r>
            <a:endParaRPr lang="de-CH"/>
          </a:p>
        </p:txBody>
      </p:sp>
      <p:sp>
        <p:nvSpPr>
          <p:cNvPr id="14" name="Untertitel 2">
            <a:extLst>
              <a:ext uri="{FF2B5EF4-FFF2-40B4-BE49-F238E27FC236}">
                <a16:creationId xmlns:a16="http://schemas.microsoft.com/office/drawing/2014/main" id="{7E9E3A19-248F-42D7-853F-E737AFD5776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5" name="Textplatzhalter 4">
            <a:extLst>
              <a:ext uri="{FF2B5EF4-FFF2-40B4-BE49-F238E27FC236}">
                <a16:creationId xmlns:a16="http://schemas.microsoft.com/office/drawing/2014/main" id="{255C6871-6630-47EF-8698-2439869B45DB}"/>
              </a:ext>
            </a:extLst>
          </p:cNvPr>
          <p:cNvSpPr>
            <a:spLocks noGrp="1"/>
          </p:cNvSpPr>
          <p:nvPr>
            <p:ph type="body" sz="quarter" idx="17" hasCustomPrompt="1"/>
          </p:nvPr>
        </p:nvSpPr>
        <p:spPr>
          <a:xfrm>
            <a:off x="6353641" y="1830279"/>
            <a:ext cx="552423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8" name="Textplatzhalter 4">
            <a:extLst>
              <a:ext uri="{FF2B5EF4-FFF2-40B4-BE49-F238E27FC236}">
                <a16:creationId xmlns:a16="http://schemas.microsoft.com/office/drawing/2014/main" id="{04DE3238-BFD1-492F-A333-56C24297F31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31334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od">
    <p:spTree>
      <p:nvGrpSpPr>
        <p:cNvPr id="1" name=""/>
        <p:cNvGrpSpPr/>
        <p:nvPr/>
      </p:nvGrpSpPr>
      <p:grpSpPr>
        <a:xfrm>
          <a:off x="0" y="0"/>
          <a:ext cx="0" cy="0"/>
          <a:chOff x="0" y="0"/>
          <a:chExt cx="0" cy="0"/>
        </a:xfrm>
      </p:grpSpPr>
      <p:pic>
        <p:nvPicPr>
          <p:cNvPr id="4" name="Imagem 10">
            <a:extLst>
              <a:ext uri="{FF2B5EF4-FFF2-40B4-BE49-F238E27FC236}">
                <a16:creationId xmlns:a16="http://schemas.microsoft.com/office/drawing/2014/main" id="{EA55C27A-E741-4B62-9D36-4DE6352CE7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hteck: obere Ecken abgerundet 4">
            <a:extLst>
              <a:ext uri="{FF2B5EF4-FFF2-40B4-BE49-F238E27FC236}">
                <a16:creationId xmlns:a16="http://schemas.microsoft.com/office/drawing/2014/main" id="{6B705B5F-3C98-46B3-A994-C6AE142B898A}"/>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6" name="Titelplatzhalter 1">
            <a:extLst>
              <a:ext uri="{FF2B5EF4-FFF2-40B4-BE49-F238E27FC236}">
                <a16:creationId xmlns:a16="http://schemas.microsoft.com/office/drawing/2014/main" id="{DBD81F40-F1F6-456B-930D-34F0FD1C4DA2}"/>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7" name="object 16">
            <a:extLst>
              <a:ext uri="{FF2B5EF4-FFF2-40B4-BE49-F238E27FC236}">
                <a16:creationId xmlns:a16="http://schemas.microsoft.com/office/drawing/2014/main" id="{9805E1BD-1101-4AC1-A27D-E4F9320819C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9" name="Textfeld 8">
            <a:extLst>
              <a:ext uri="{FF2B5EF4-FFF2-40B4-BE49-F238E27FC236}">
                <a16:creationId xmlns:a16="http://schemas.microsoft.com/office/drawing/2014/main" id="{4E5F8F25-0A08-4B7A-841C-760E22E66E3F}"/>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11" name="Textplatzhalter 9">
            <a:extLst>
              <a:ext uri="{FF2B5EF4-FFF2-40B4-BE49-F238E27FC236}">
                <a16:creationId xmlns:a16="http://schemas.microsoft.com/office/drawing/2014/main" id="{C2C2EE32-8E52-4DD8-BD2F-3652E700BBBF}"/>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12" name="Imagem 14">
            <a:extLst>
              <a:ext uri="{FF2B5EF4-FFF2-40B4-BE49-F238E27FC236}">
                <a16:creationId xmlns:a16="http://schemas.microsoft.com/office/drawing/2014/main" id="{F5C356E2-70D2-40C3-AE16-51F5ECF61A1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51433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5" name="Untertitel 2">
            <a:extLst>
              <a:ext uri="{FF2B5EF4-FFF2-40B4-BE49-F238E27FC236}">
                <a16:creationId xmlns:a16="http://schemas.microsoft.com/office/drawing/2014/main" id="{0FD3398B-0D89-4070-A1C8-72835B06A22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3" name="Titel 2">
            <a:extLst>
              <a:ext uri="{FF2B5EF4-FFF2-40B4-BE49-F238E27FC236}">
                <a16:creationId xmlns:a16="http://schemas.microsoft.com/office/drawing/2014/main" id="{31540200-9876-445F-8E7B-ACB92D9E23A3}"/>
              </a:ext>
            </a:extLst>
          </p:cNvPr>
          <p:cNvSpPr>
            <a:spLocks noGrp="1"/>
          </p:cNvSpPr>
          <p:nvPr>
            <p:ph type="title"/>
          </p:nvPr>
        </p:nvSpPr>
        <p:spPr/>
        <p:txBody>
          <a:bodyPr/>
          <a:lstStyle/>
          <a:p>
            <a:r>
              <a:rPr lang="de-DE"/>
              <a:t>Mastertitelformat bearbeiten</a:t>
            </a:r>
            <a:endParaRPr lang="de-CH"/>
          </a:p>
        </p:txBody>
      </p:sp>
      <p:sp>
        <p:nvSpPr>
          <p:cNvPr id="16" name="Textplatzhalter 4">
            <a:extLst>
              <a:ext uri="{FF2B5EF4-FFF2-40B4-BE49-F238E27FC236}">
                <a16:creationId xmlns:a16="http://schemas.microsoft.com/office/drawing/2014/main" id="{777EBFC0-F649-4CD0-B122-F26044146358}"/>
              </a:ext>
            </a:extLst>
          </p:cNvPr>
          <p:cNvSpPr>
            <a:spLocks noGrp="1"/>
          </p:cNvSpPr>
          <p:nvPr>
            <p:ph type="body" sz="quarter" idx="13" hasCustomPrompt="1"/>
          </p:nvPr>
        </p:nvSpPr>
        <p:spPr>
          <a:xfrm>
            <a:off x="376287" y="1830279"/>
            <a:ext cx="368351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7" name="Inhaltsplatzhalter 11">
            <a:extLst>
              <a:ext uri="{FF2B5EF4-FFF2-40B4-BE49-F238E27FC236}">
                <a16:creationId xmlns:a16="http://schemas.microsoft.com/office/drawing/2014/main" id="{3415D804-30B3-4831-9750-4F61F4E6A7E4}"/>
              </a:ext>
            </a:extLst>
          </p:cNvPr>
          <p:cNvSpPr>
            <a:spLocks noGrp="1"/>
          </p:cNvSpPr>
          <p:nvPr>
            <p:ph sz="quarter" idx="14"/>
          </p:nvPr>
        </p:nvSpPr>
        <p:spPr>
          <a:xfrm>
            <a:off x="376287" y="2233504"/>
            <a:ext cx="3683691"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8" name="Textplatzhalter 4">
            <a:extLst>
              <a:ext uri="{FF2B5EF4-FFF2-40B4-BE49-F238E27FC236}">
                <a16:creationId xmlns:a16="http://schemas.microsoft.com/office/drawing/2014/main" id="{4EBB6C7A-C14D-4A55-AEB5-54E4E7046F0D}"/>
              </a:ext>
            </a:extLst>
          </p:cNvPr>
          <p:cNvSpPr>
            <a:spLocks noGrp="1"/>
          </p:cNvSpPr>
          <p:nvPr>
            <p:ph type="body" sz="quarter" idx="15" hasCustomPrompt="1"/>
          </p:nvPr>
        </p:nvSpPr>
        <p:spPr>
          <a:xfrm>
            <a:off x="4254244" y="1830279"/>
            <a:ext cx="368351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9" name="Inhaltsplatzhalter 11">
            <a:extLst>
              <a:ext uri="{FF2B5EF4-FFF2-40B4-BE49-F238E27FC236}">
                <a16:creationId xmlns:a16="http://schemas.microsoft.com/office/drawing/2014/main" id="{2272431B-4039-4D0E-9B74-884125BA1C04}"/>
              </a:ext>
            </a:extLst>
          </p:cNvPr>
          <p:cNvSpPr>
            <a:spLocks noGrp="1"/>
          </p:cNvSpPr>
          <p:nvPr>
            <p:ph sz="quarter" idx="16"/>
          </p:nvPr>
        </p:nvSpPr>
        <p:spPr>
          <a:xfrm>
            <a:off x="4254154" y="2233504"/>
            <a:ext cx="3683691"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20" name="Textplatzhalter 4">
            <a:extLst>
              <a:ext uri="{FF2B5EF4-FFF2-40B4-BE49-F238E27FC236}">
                <a16:creationId xmlns:a16="http://schemas.microsoft.com/office/drawing/2014/main" id="{32F35D6E-00E3-4B38-ADD1-CE04AD23B461}"/>
              </a:ext>
            </a:extLst>
          </p:cNvPr>
          <p:cNvSpPr>
            <a:spLocks noGrp="1"/>
          </p:cNvSpPr>
          <p:nvPr>
            <p:ph type="body" sz="quarter" idx="17" hasCustomPrompt="1"/>
          </p:nvPr>
        </p:nvSpPr>
        <p:spPr>
          <a:xfrm>
            <a:off x="8132024" y="1830279"/>
            <a:ext cx="3748593"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21" name="Inhaltsplatzhalter 11">
            <a:extLst>
              <a:ext uri="{FF2B5EF4-FFF2-40B4-BE49-F238E27FC236}">
                <a16:creationId xmlns:a16="http://schemas.microsoft.com/office/drawing/2014/main" id="{77FC49BB-7665-4CFA-B76B-881A9969A51A}"/>
              </a:ext>
            </a:extLst>
          </p:cNvPr>
          <p:cNvSpPr>
            <a:spLocks noGrp="1"/>
          </p:cNvSpPr>
          <p:nvPr>
            <p:ph sz="quarter" idx="18"/>
          </p:nvPr>
        </p:nvSpPr>
        <p:spPr>
          <a:xfrm>
            <a:off x="8132022" y="2233504"/>
            <a:ext cx="3748776"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Textplatzhalter 4">
            <a:extLst>
              <a:ext uri="{FF2B5EF4-FFF2-40B4-BE49-F238E27FC236}">
                <a16:creationId xmlns:a16="http://schemas.microsoft.com/office/drawing/2014/main" id="{22D2E69D-49E5-4B07-B9A2-07EA8E85DE0A}"/>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52365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15" name="Untertitel 2">
            <a:extLst>
              <a:ext uri="{FF2B5EF4-FFF2-40B4-BE49-F238E27FC236}">
                <a16:creationId xmlns:a16="http://schemas.microsoft.com/office/drawing/2014/main" id="{0FD3398B-0D89-4070-A1C8-72835B06A22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3" name="Titel 2">
            <a:extLst>
              <a:ext uri="{FF2B5EF4-FFF2-40B4-BE49-F238E27FC236}">
                <a16:creationId xmlns:a16="http://schemas.microsoft.com/office/drawing/2014/main" id="{31540200-9876-445F-8E7B-ACB92D9E23A3}"/>
              </a:ext>
            </a:extLst>
          </p:cNvPr>
          <p:cNvSpPr>
            <a:spLocks noGrp="1"/>
          </p:cNvSpPr>
          <p:nvPr>
            <p:ph type="title"/>
          </p:nvPr>
        </p:nvSpPr>
        <p:spPr/>
        <p:txBody>
          <a:bodyPr/>
          <a:lstStyle/>
          <a:p>
            <a:r>
              <a:rPr lang="de-DE"/>
              <a:t>Mastertitelformat bearbeiten</a:t>
            </a:r>
            <a:endParaRPr lang="de-CH"/>
          </a:p>
        </p:txBody>
      </p:sp>
      <p:sp>
        <p:nvSpPr>
          <p:cNvPr id="16" name="Textplatzhalter 4">
            <a:extLst>
              <a:ext uri="{FF2B5EF4-FFF2-40B4-BE49-F238E27FC236}">
                <a16:creationId xmlns:a16="http://schemas.microsoft.com/office/drawing/2014/main" id="{777EBFC0-F649-4CD0-B122-F26044146358}"/>
              </a:ext>
            </a:extLst>
          </p:cNvPr>
          <p:cNvSpPr>
            <a:spLocks noGrp="1"/>
          </p:cNvSpPr>
          <p:nvPr>
            <p:ph type="body" sz="quarter" idx="13" hasCustomPrompt="1"/>
          </p:nvPr>
        </p:nvSpPr>
        <p:spPr>
          <a:xfrm>
            <a:off x="376287" y="1830279"/>
            <a:ext cx="276589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7" name="Inhaltsplatzhalter 11">
            <a:extLst>
              <a:ext uri="{FF2B5EF4-FFF2-40B4-BE49-F238E27FC236}">
                <a16:creationId xmlns:a16="http://schemas.microsoft.com/office/drawing/2014/main" id="{3415D804-30B3-4831-9750-4F61F4E6A7E4}"/>
              </a:ext>
            </a:extLst>
          </p:cNvPr>
          <p:cNvSpPr>
            <a:spLocks noGrp="1"/>
          </p:cNvSpPr>
          <p:nvPr>
            <p:ph sz="quarter" idx="14"/>
          </p:nvPr>
        </p:nvSpPr>
        <p:spPr>
          <a:xfrm>
            <a:off x="376288" y="2233504"/>
            <a:ext cx="2766026"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8" name="Textplatzhalter 4">
            <a:extLst>
              <a:ext uri="{FF2B5EF4-FFF2-40B4-BE49-F238E27FC236}">
                <a16:creationId xmlns:a16="http://schemas.microsoft.com/office/drawing/2014/main" id="{4EBB6C7A-C14D-4A55-AEB5-54E4E7046F0D}"/>
              </a:ext>
            </a:extLst>
          </p:cNvPr>
          <p:cNvSpPr>
            <a:spLocks noGrp="1"/>
          </p:cNvSpPr>
          <p:nvPr>
            <p:ph type="body" sz="quarter" idx="15" hasCustomPrompt="1"/>
          </p:nvPr>
        </p:nvSpPr>
        <p:spPr>
          <a:xfrm>
            <a:off x="3271941" y="1830279"/>
            <a:ext cx="276589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9" name="Inhaltsplatzhalter 11">
            <a:extLst>
              <a:ext uri="{FF2B5EF4-FFF2-40B4-BE49-F238E27FC236}">
                <a16:creationId xmlns:a16="http://schemas.microsoft.com/office/drawing/2014/main" id="{2272431B-4039-4D0E-9B74-884125BA1C04}"/>
              </a:ext>
            </a:extLst>
          </p:cNvPr>
          <p:cNvSpPr>
            <a:spLocks noGrp="1"/>
          </p:cNvSpPr>
          <p:nvPr>
            <p:ph sz="quarter" idx="16"/>
          </p:nvPr>
        </p:nvSpPr>
        <p:spPr>
          <a:xfrm>
            <a:off x="3271852" y="2233504"/>
            <a:ext cx="2766026"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20" name="Textplatzhalter 4">
            <a:extLst>
              <a:ext uri="{FF2B5EF4-FFF2-40B4-BE49-F238E27FC236}">
                <a16:creationId xmlns:a16="http://schemas.microsoft.com/office/drawing/2014/main" id="{32F35D6E-00E3-4B38-ADD1-CE04AD23B461}"/>
              </a:ext>
            </a:extLst>
          </p:cNvPr>
          <p:cNvSpPr>
            <a:spLocks noGrp="1"/>
          </p:cNvSpPr>
          <p:nvPr>
            <p:ph type="body" sz="quarter" idx="17" hasCustomPrompt="1"/>
          </p:nvPr>
        </p:nvSpPr>
        <p:spPr>
          <a:xfrm>
            <a:off x="6144262" y="1830279"/>
            <a:ext cx="281476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21" name="Inhaltsplatzhalter 11">
            <a:extLst>
              <a:ext uri="{FF2B5EF4-FFF2-40B4-BE49-F238E27FC236}">
                <a16:creationId xmlns:a16="http://schemas.microsoft.com/office/drawing/2014/main" id="{77FC49BB-7665-4CFA-B76B-881A9969A51A}"/>
              </a:ext>
            </a:extLst>
          </p:cNvPr>
          <p:cNvSpPr>
            <a:spLocks noGrp="1"/>
          </p:cNvSpPr>
          <p:nvPr>
            <p:ph sz="quarter" idx="18"/>
          </p:nvPr>
        </p:nvSpPr>
        <p:spPr>
          <a:xfrm>
            <a:off x="6144259" y="2233504"/>
            <a:ext cx="2814897"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Textplatzhalter 4">
            <a:extLst>
              <a:ext uri="{FF2B5EF4-FFF2-40B4-BE49-F238E27FC236}">
                <a16:creationId xmlns:a16="http://schemas.microsoft.com/office/drawing/2014/main" id="{B235C03A-D39D-4121-8CCE-D6FD3C97E6AD}"/>
              </a:ext>
            </a:extLst>
          </p:cNvPr>
          <p:cNvSpPr>
            <a:spLocks noGrp="1"/>
          </p:cNvSpPr>
          <p:nvPr>
            <p:ph type="body" sz="quarter" idx="19" hasCustomPrompt="1"/>
          </p:nvPr>
        </p:nvSpPr>
        <p:spPr>
          <a:xfrm>
            <a:off x="9065857" y="1830279"/>
            <a:ext cx="281476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1" name="Inhaltsplatzhalter 11">
            <a:extLst>
              <a:ext uri="{FF2B5EF4-FFF2-40B4-BE49-F238E27FC236}">
                <a16:creationId xmlns:a16="http://schemas.microsoft.com/office/drawing/2014/main" id="{DF8CB7C5-D42C-4D82-B566-306F9C256270}"/>
              </a:ext>
            </a:extLst>
          </p:cNvPr>
          <p:cNvSpPr>
            <a:spLocks noGrp="1"/>
          </p:cNvSpPr>
          <p:nvPr>
            <p:ph sz="quarter" idx="20"/>
          </p:nvPr>
        </p:nvSpPr>
        <p:spPr>
          <a:xfrm>
            <a:off x="9065720" y="2233504"/>
            <a:ext cx="2814897"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2" name="Textplatzhalter 4">
            <a:extLst>
              <a:ext uri="{FF2B5EF4-FFF2-40B4-BE49-F238E27FC236}">
                <a16:creationId xmlns:a16="http://schemas.microsoft.com/office/drawing/2014/main" id="{2F043631-C3BA-4F04-A892-D0FD14ECCFEE}"/>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401673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bo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CE52B-D987-4C24-A615-1DFADF4E3B0B}"/>
              </a:ext>
            </a:extLst>
          </p:cNvPr>
          <p:cNvSpPr>
            <a:spLocks noGrp="1"/>
          </p:cNvSpPr>
          <p:nvPr userDrawn="1">
            <p:ph type="title"/>
          </p:nvPr>
        </p:nvSpPr>
        <p:spPr/>
        <p:txBody>
          <a:bodyPr/>
          <a:lstStyle/>
          <a:p>
            <a:r>
              <a:rPr lang="de-DE"/>
              <a:t>Mastertitelformat bearbeiten</a:t>
            </a:r>
            <a:endParaRPr lang="de-CH"/>
          </a:p>
        </p:txBody>
      </p:sp>
      <p:sp>
        <p:nvSpPr>
          <p:cNvPr id="20" name="Untertitel 2">
            <a:extLst>
              <a:ext uri="{FF2B5EF4-FFF2-40B4-BE49-F238E27FC236}">
                <a16:creationId xmlns:a16="http://schemas.microsoft.com/office/drawing/2014/main" id="{0BFD001F-53F6-465E-89FC-26EA2F957AF4}"/>
              </a:ext>
            </a:extLst>
          </p:cNvPr>
          <p:cNvSpPr>
            <a:spLocks noGrp="1"/>
          </p:cNvSpPr>
          <p:nvPr userDrawn="1">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8" name="Textplatzhalter 7">
            <a:extLst>
              <a:ext uri="{FF2B5EF4-FFF2-40B4-BE49-F238E27FC236}">
                <a16:creationId xmlns:a16="http://schemas.microsoft.com/office/drawing/2014/main" id="{14A0D2F9-7F0E-463C-BCB2-700921A829C4}"/>
              </a:ext>
            </a:extLst>
          </p:cNvPr>
          <p:cNvSpPr>
            <a:spLocks noGrp="1"/>
          </p:cNvSpPr>
          <p:nvPr>
            <p:ph type="body" sz="quarter" idx="10" hasCustomPrompt="1"/>
          </p:nvPr>
        </p:nvSpPr>
        <p:spPr>
          <a:xfrm>
            <a:off x="376288"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1" name="Textplatzhalter 7">
            <a:extLst>
              <a:ext uri="{FF2B5EF4-FFF2-40B4-BE49-F238E27FC236}">
                <a16:creationId xmlns:a16="http://schemas.microsoft.com/office/drawing/2014/main" id="{87BD9163-A974-4D4B-B6A3-CEE55214A0ED}"/>
              </a:ext>
            </a:extLst>
          </p:cNvPr>
          <p:cNvSpPr>
            <a:spLocks noGrp="1"/>
          </p:cNvSpPr>
          <p:nvPr>
            <p:ph type="body" sz="quarter" idx="11" hasCustomPrompt="1"/>
          </p:nvPr>
        </p:nvSpPr>
        <p:spPr>
          <a:xfrm>
            <a:off x="376288" y="2351956"/>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vert="horz" lIns="288000" tIns="108000" rIns="288000" bIns="72000" rtlCol="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22" name="Textplatzhalter 7">
            <a:extLst>
              <a:ext uri="{FF2B5EF4-FFF2-40B4-BE49-F238E27FC236}">
                <a16:creationId xmlns:a16="http://schemas.microsoft.com/office/drawing/2014/main" id="{6FD7C690-96CD-4FF0-8E39-E01735D2359F}"/>
              </a:ext>
            </a:extLst>
          </p:cNvPr>
          <p:cNvSpPr>
            <a:spLocks noGrp="1"/>
          </p:cNvSpPr>
          <p:nvPr>
            <p:ph type="body" sz="quarter" idx="12" hasCustomPrompt="1"/>
          </p:nvPr>
        </p:nvSpPr>
        <p:spPr>
          <a:xfrm>
            <a:off x="3274383"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3" name="Textplatzhalter 7">
            <a:extLst>
              <a:ext uri="{FF2B5EF4-FFF2-40B4-BE49-F238E27FC236}">
                <a16:creationId xmlns:a16="http://schemas.microsoft.com/office/drawing/2014/main" id="{825BB423-495A-47E9-A88C-57E59409AE97}"/>
              </a:ext>
            </a:extLst>
          </p:cNvPr>
          <p:cNvSpPr>
            <a:spLocks noGrp="1"/>
          </p:cNvSpPr>
          <p:nvPr>
            <p:ph type="body" sz="quarter" idx="13" hasCustomPrompt="1"/>
          </p:nvPr>
        </p:nvSpPr>
        <p:spPr>
          <a:xfrm>
            <a:off x="3274383" y="2351956"/>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vert="horz" lIns="288000" tIns="108000" rIns="288000" bIns="72000" rtlCol="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24" name="Textplatzhalter 7">
            <a:extLst>
              <a:ext uri="{FF2B5EF4-FFF2-40B4-BE49-F238E27FC236}">
                <a16:creationId xmlns:a16="http://schemas.microsoft.com/office/drawing/2014/main" id="{6CD7F3E4-A6BD-4BEE-A70E-25A49B4B40C0}"/>
              </a:ext>
            </a:extLst>
          </p:cNvPr>
          <p:cNvSpPr>
            <a:spLocks noGrp="1"/>
          </p:cNvSpPr>
          <p:nvPr>
            <p:ph type="body" sz="quarter" idx="14" hasCustomPrompt="1"/>
          </p:nvPr>
        </p:nvSpPr>
        <p:spPr>
          <a:xfrm>
            <a:off x="6172479"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5" name="Textplatzhalter 7">
            <a:extLst>
              <a:ext uri="{FF2B5EF4-FFF2-40B4-BE49-F238E27FC236}">
                <a16:creationId xmlns:a16="http://schemas.microsoft.com/office/drawing/2014/main" id="{79636D3F-B888-4856-8C98-B7D133CCD487}"/>
              </a:ext>
            </a:extLst>
          </p:cNvPr>
          <p:cNvSpPr>
            <a:spLocks noGrp="1"/>
          </p:cNvSpPr>
          <p:nvPr>
            <p:ph type="body" sz="quarter" idx="15" hasCustomPrompt="1"/>
          </p:nvPr>
        </p:nvSpPr>
        <p:spPr>
          <a:xfrm>
            <a:off x="6172479" y="2351956"/>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lIns="288000" tIns="108000" rIns="288000" bIns="7200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26" name="Textplatzhalter 7">
            <a:extLst>
              <a:ext uri="{FF2B5EF4-FFF2-40B4-BE49-F238E27FC236}">
                <a16:creationId xmlns:a16="http://schemas.microsoft.com/office/drawing/2014/main" id="{3425072D-D71E-4AC5-950A-E12466B691F8}"/>
              </a:ext>
            </a:extLst>
          </p:cNvPr>
          <p:cNvSpPr>
            <a:spLocks noGrp="1"/>
          </p:cNvSpPr>
          <p:nvPr>
            <p:ph type="body" sz="quarter" idx="16" hasCustomPrompt="1"/>
          </p:nvPr>
        </p:nvSpPr>
        <p:spPr>
          <a:xfrm>
            <a:off x="9096262"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7" name="Textplatzhalter 7">
            <a:extLst>
              <a:ext uri="{FF2B5EF4-FFF2-40B4-BE49-F238E27FC236}">
                <a16:creationId xmlns:a16="http://schemas.microsoft.com/office/drawing/2014/main" id="{E0F4D245-E290-44C7-B6C5-189F7EAFB5A6}"/>
              </a:ext>
            </a:extLst>
          </p:cNvPr>
          <p:cNvSpPr>
            <a:spLocks noGrp="1"/>
          </p:cNvSpPr>
          <p:nvPr>
            <p:ph type="body" sz="quarter" idx="17" hasCustomPrompt="1"/>
          </p:nvPr>
        </p:nvSpPr>
        <p:spPr>
          <a:xfrm>
            <a:off x="9096262" y="2343330"/>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lIns="288000" tIns="108000" rIns="288000" bIns="7200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12" name="Textplatzhalter 4">
            <a:extLst>
              <a:ext uri="{FF2B5EF4-FFF2-40B4-BE49-F238E27FC236}">
                <a16:creationId xmlns:a16="http://schemas.microsoft.com/office/drawing/2014/main" id="{9FC1294D-D643-4816-BF2A-8064EE6A215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46669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box a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CE52B-D987-4C24-A615-1DFADF4E3B0B}"/>
              </a:ext>
            </a:extLst>
          </p:cNvPr>
          <p:cNvSpPr>
            <a:spLocks noGrp="1"/>
          </p:cNvSpPr>
          <p:nvPr userDrawn="1">
            <p:ph type="title"/>
          </p:nvPr>
        </p:nvSpPr>
        <p:spPr/>
        <p:txBody>
          <a:bodyPr/>
          <a:lstStyle/>
          <a:p>
            <a:r>
              <a:rPr lang="de-DE"/>
              <a:t>Mastertitelformat bearbeiten</a:t>
            </a:r>
            <a:endParaRPr lang="de-CH"/>
          </a:p>
        </p:txBody>
      </p:sp>
      <p:sp>
        <p:nvSpPr>
          <p:cNvPr id="20" name="Untertitel 2">
            <a:extLst>
              <a:ext uri="{FF2B5EF4-FFF2-40B4-BE49-F238E27FC236}">
                <a16:creationId xmlns:a16="http://schemas.microsoft.com/office/drawing/2014/main" id="{0BFD001F-53F6-465E-89FC-26EA2F957AF4}"/>
              </a:ext>
            </a:extLst>
          </p:cNvPr>
          <p:cNvSpPr>
            <a:spLocks noGrp="1"/>
          </p:cNvSpPr>
          <p:nvPr userDrawn="1">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4" name="Textplatzhalter 4">
            <a:extLst>
              <a:ext uri="{FF2B5EF4-FFF2-40B4-BE49-F238E27FC236}">
                <a16:creationId xmlns:a16="http://schemas.microsoft.com/office/drawing/2014/main" id="{ECE7D27E-6126-4FAD-BB7C-3B0D069511C7}"/>
              </a:ext>
            </a:extLst>
          </p:cNvPr>
          <p:cNvSpPr>
            <a:spLocks noGrp="1"/>
          </p:cNvSpPr>
          <p:nvPr>
            <p:ph type="body" sz="quarter" idx="18"/>
          </p:nvPr>
        </p:nvSpPr>
        <p:spPr>
          <a:xfrm>
            <a:off x="376238" y="1889125"/>
            <a:ext cx="8439771" cy="48053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09511E6E-8675-48BD-817B-D4BAFC4E2672}"/>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9" name="Textplatzhalter 7">
            <a:extLst>
              <a:ext uri="{FF2B5EF4-FFF2-40B4-BE49-F238E27FC236}">
                <a16:creationId xmlns:a16="http://schemas.microsoft.com/office/drawing/2014/main" id="{9F7DC51E-DCE8-44B5-B0F5-E122A47F3F9E}"/>
              </a:ext>
            </a:extLst>
          </p:cNvPr>
          <p:cNvSpPr>
            <a:spLocks noGrp="1"/>
          </p:cNvSpPr>
          <p:nvPr>
            <p:ph type="body" sz="quarter" idx="16" hasCustomPrompt="1"/>
          </p:nvPr>
        </p:nvSpPr>
        <p:spPr>
          <a:xfrm>
            <a:off x="9096262" y="188912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10" name="Textplatzhalter 7">
            <a:extLst>
              <a:ext uri="{FF2B5EF4-FFF2-40B4-BE49-F238E27FC236}">
                <a16:creationId xmlns:a16="http://schemas.microsoft.com/office/drawing/2014/main" id="{9B291B51-EF3A-411A-9C46-F0CFB347A355}"/>
              </a:ext>
            </a:extLst>
          </p:cNvPr>
          <p:cNvSpPr>
            <a:spLocks noGrp="1"/>
          </p:cNvSpPr>
          <p:nvPr>
            <p:ph type="body" sz="quarter" idx="17" hasCustomPrompt="1"/>
          </p:nvPr>
        </p:nvSpPr>
        <p:spPr>
          <a:xfrm>
            <a:off x="9096262" y="2324100"/>
            <a:ext cx="2784355" cy="4370388"/>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lIns="288000" tIns="108000" rIns="288000" bIns="7200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Tree>
    <p:extLst>
      <p:ext uri="{BB962C8B-B14F-4D97-AF65-F5344CB8AC3E}">
        <p14:creationId xmlns:p14="http://schemas.microsoft.com/office/powerpoint/2010/main" val="289137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oodboard / Gallery">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6114E4FD-A920-4776-82D8-3E35FDFCBD35}"/>
              </a:ext>
            </a:extLst>
          </p:cNvPr>
          <p:cNvSpPr>
            <a:spLocks noGrp="1"/>
          </p:cNvSpPr>
          <p:nvPr>
            <p:ph type="body" sz="quarter" idx="10" hasCustomPrompt="1"/>
          </p:nvPr>
        </p:nvSpPr>
        <p:spPr>
          <a:xfrm>
            <a:off x="390525" y="2834541"/>
            <a:ext cx="3943350" cy="3618647"/>
          </a:xfrm>
          <a:prstGeom prst="rect">
            <a:avLst/>
          </a:prstGeom>
        </p:spPr>
        <p:txBody>
          <a:bodyPr/>
          <a:lstStyle>
            <a:lvl1pPr>
              <a:defRPr/>
            </a:lvl1pPr>
          </a:lstStyle>
          <a:p>
            <a:pPr lvl="0"/>
            <a:r>
              <a:rPr lang="de-DE" dirty="0"/>
              <a:t>Mastertextformat bearbeiten </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Bildplatzhalter 3">
            <a:extLst>
              <a:ext uri="{FF2B5EF4-FFF2-40B4-BE49-F238E27FC236}">
                <a16:creationId xmlns:a16="http://schemas.microsoft.com/office/drawing/2014/main" id="{39F72BE7-95F5-49F4-8AFE-B0628AD29D01}"/>
              </a:ext>
            </a:extLst>
          </p:cNvPr>
          <p:cNvSpPr>
            <a:spLocks noGrp="1"/>
          </p:cNvSpPr>
          <p:nvPr>
            <p:ph type="pic" sz="quarter" idx="11"/>
          </p:nvPr>
        </p:nvSpPr>
        <p:spPr>
          <a:xfrm>
            <a:off x="4848582" y="869051"/>
            <a:ext cx="2245838" cy="1757363"/>
          </a:xfrm>
          <a:prstGeom prst="rect">
            <a:avLst/>
          </a:prstGeom>
        </p:spPr>
        <p:txBody>
          <a:bodyPr>
            <a:normAutofit/>
          </a:bodyPr>
          <a:lstStyle>
            <a:lvl1pPr>
              <a:defRPr sz="1800"/>
            </a:lvl1pPr>
          </a:lstStyle>
          <a:p>
            <a:endParaRPr lang="de-CH" dirty="0"/>
          </a:p>
        </p:txBody>
      </p:sp>
      <p:sp>
        <p:nvSpPr>
          <p:cNvPr id="8" name="Bildplatzhalter 3">
            <a:extLst>
              <a:ext uri="{FF2B5EF4-FFF2-40B4-BE49-F238E27FC236}">
                <a16:creationId xmlns:a16="http://schemas.microsoft.com/office/drawing/2014/main" id="{E2C78E64-016C-4FA7-B1A1-A718DF87ED6E}"/>
              </a:ext>
            </a:extLst>
          </p:cNvPr>
          <p:cNvSpPr>
            <a:spLocks noGrp="1"/>
          </p:cNvSpPr>
          <p:nvPr>
            <p:ph type="pic" sz="quarter" idx="13"/>
          </p:nvPr>
        </p:nvSpPr>
        <p:spPr>
          <a:xfrm>
            <a:off x="7246821" y="869051"/>
            <a:ext cx="2245838" cy="1757363"/>
          </a:xfrm>
          <a:prstGeom prst="rect">
            <a:avLst/>
          </a:prstGeom>
        </p:spPr>
        <p:txBody>
          <a:bodyPr>
            <a:normAutofit/>
          </a:bodyPr>
          <a:lstStyle>
            <a:lvl1pPr>
              <a:defRPr sz="1800"/>
            </a:lvl1pPr>
          </a:lstStyle>
          <a:p>
            <a:endParaRPr lang="de-CH" dirty="0"/>
          </a:p>
        </p:txBody>
      </p:sp>
      <p:sp>
        <p:nvSpPr>
          <p:cNvPr id="12" name="Bildplatzhalter 3">
            <a:extLst>
              <a:ext uri="{FF2B5EF4-FFF2-40B4-BE49-F238E27FC236}">
                <a16:creationId xmlns:a16="http://schemas.microsoft.com/office/drawing/2014/main" id="{B88CEF98-2DDE-45BB-A18E-67D63ACEEC44}"/>
              </a:ext>
            </a:extLst>
          </p:cNvPr>
          <p:cNvSpPr>
            <a:spLocks noGrp="1"/>
          </p:cNvSpPr>
          <p:nvPr>
            <p:ph type="pic" sz="quarter" idx="14"/>
          </p:nvPr>
        </p:nvSpPr>
        <p:spPr>
          <a:xfrm>
            <a:off x="9645060" y="869051"/>
            <a:ext cx="2245838" cy="1757363"/>
          </a:xfrm>
          <a:prstGeom prst="rect">
            <a:avLst/>
          </a:prstGeom>
        </p:spPr>
        <p:txBody>
          <a:bodyPr>
            <a:normAutofit/>
          </a:bodyPr>
          <a:lstStyle>
            <a:lvl1pPr>
              <a:defRPr sz="1800"/>
            </a:lvl1pPr>
          </a:lstStyle>
          <a:p>
            <a:endParaRPr lang="de-CH"/>
          </a:p>
        </p:txBody>
      </p:sp>
      <p:sp>
        <p:nvSpPr>
          <p:cNvPr id="13" name="Bildplatzhalter 3">
            <a:extLst>
              <a:ext uri="{FF2B5EF4-FFF2-40B4-BE49-F238E27FC236}">
                <a16:creationId xmlns:a16="http://schemas.microsoft.com/office/drawing/2014/main" id="{B4864482-EB66-4794-9150-E034D1710DC0}"/>
              </a:ext>
            </a:extLst>
          </p:cNvPr>
          <p:cNvSpPr>
            <a:spLocks noGrp="1"/>
          </p:cNvSpPr>
          <p:nvPr>
            <p:ph type="pic" sz="quarter" idx="15"/>
          </p:nvPr>
        </p:nvSpPr>
        <p:spPr>
          <a:xfrm>
            <a:off x="4848582" y="2782438"/>
            <a:ext cx="2245838" cy="1757363"/>
          </a:xfrm>
          <a:prstGeom prst="rect">
            <a:avLst/>
          </a:prstGeom>
        </p:spPr>
        <p:txBody>
          <a:bodyPr>
            <a:normAutofit/>
          </a:bodyPr>
          <a:lstStyle>
            <a:lvl1pPr>
              <a:defRPr sz="1800"/>
            </a:lvl1pPr>
          </a:lstStyle>
          <a:p>
            <a:endParaRPr lang="de-CH"/>
          </a:p>
        </p:txBody>
      </p:sp>
      <p:sp>
        <p:nvSpPr>
          <p:cNvPr id="14" name="Bildplatzhalter 3">
            <a:extLst>
              <a:ext uri="{FF2B5EF4-FFF2-40B4-BE49-F238E27FC236}">
                <a16:creationId xmlns:a16="http://schemas.microsoft.com/office/drawing/2014/main" id="{910D4428-DB9A-4F2E-909B-75435A9886B5}"/>
              </a:ext>
            </a:extLst>
          </p:cNvPr>
          <p:cNvSpPr>
            <a:spLocks noGrp="1"/>
          </p:cNvSpPr>
          <p:nvPr>
            <p:ph type="pic" sz="quarter" idx="16"/>
          </p:nvPr>
        </p:nvSpPr>
        <p:spPr>
          <a:xfrm>
            <a:off x="7246821" y="2782438"/>
            <a:ext cx="2245838" cy="1757363"/>
          </a:xfrm>
          <a:prstGeom prst="rect">
            <a:avLst/>
          </a:prstGeom>
        </p:spPr>
        <p:txBody>
          <a:bodyPr>
            <a:normAutofit/>
          </a:bodyPr>
          <a:lstStyle>
            <a:lvl1pPr>
              <a:defRPr sz="1800"/>
            </a:lvl1pPr>
          </a:lstStyle>
          <a:p>
            <a:endParaRPr lang="de-CH"/>
          </a:p>
        </p:txBody>
      </p:sp>
      <p:sp>
        <p:nvSpPr>
          <p:cNvPr id="15" name="Bildplatzhalter 3">
            <a:extLst>
              <a:ext uri="{FF2B5EF4-FFF2-40B4-BE49-F238E27FC236}">
                <a16:creationId xmlns:a16="http://schemas.microsoft.com/office/drawing/2014/main" id="{43126E3D-0412-46F5-A6BB-65B08598C2E3}"/>
              </a:ext>
            </a:extLst>
          </p:cNvPr>
          <p:cNvSpPr>
            <a:spLocks noGrp="1"/>
          </p:cNvSpPr>
          <p:nvPr>
            <p:ph type="pic" sz="quarter" idx="17"/>
          </p:nvPr>
        </p:nvSpPr>
        <p:spPr>
          <a:xfrm>
            <a:off x="9645060" y="2782438"/>
            <a:ext cx="2245838" cy="1757363"/>
          </a:xfrm>
          <a:prstGeom prst="rect">
            <a:avLst/>
          </a:prstGeom>
        </p:spPr>
        <p:txBody>
          <a:bodyPr>
            <a:normAutofit/>
          </a:bodyPr>
          <a:lstStyle>
            <a:lvl1pPr>
              <a:defRPr sz="1800"/>
            </a:lvl1pPr>
          </a:lstStyle>
          <a:p>
            <a:endParaRPr lang="de-CH"/>
          </a:p>
        </p:txBody>
      </p:sp>
      <p:sp>
        <p:nvSpPr>
          <p:cNvPr id="16" name="Bildplatzhalter 3">
            <a:extLst>
              <a:ext uri="{FF2B5EF4-FFF2-40B4-BE49-F238E27FC236}">
                <a16:creationId xmlns:a16="http://schemas.microsoft.com/office/drawing/2014/main" id="{B7B6759A-807D-49A5-8B46-0B1A1F998A91}"/>
              </a:ext>
            </a:extLst>
          </p:cNvPr>
          <p:cNvSpPr>
            <a:spLocks noGrp="1"/>
          </p:cNvSpPr>
          <p:nvPr>
            <p:ph type="pic" sz="quarter" idx="18"/>
          </p:nvPr>
        </p:nvSpPr>
        <p:spPr>
          <a:xfrm>
            <a:off x="4848582" y="4695825"/>
            <a:ext cx="2245838" cy="1757363"/>
          </a:xfrm>
          <a:prstGeom prst="rect">
            <a:avLst/>
          </a:prstGeom>
        </p:spPr>
        <p:txBody>
          <a:bodyPr>
            <a:normAutofit/>
          </a:bodyPr>
          <a:lstStyle>
            <a:lvl1pPr>
              <a:defRPr sz="1800"/>
            </a:lvl1pPr>
          </a:lstStyle>
          <a:p>
            <a:endParaRPr lang="de-CH"/>
          </a:p>
        </p:txBody>
      </p:sp>
      <p:sp>
        <p:nvSpPr>
          <p:cNvPr id="17" name="Bildplatzhalter 3">
            <a:extLst>
              <a:ext uri="{FF2B5EF4-FFF2-40B4-BE49-F238E27FC236}">
                <a16:creationId xmlns:a16="http://schemas.microsoft.com/office/drawing/2014/main" id="{F90B6A8E-5305-4513-9984-0387528BCDA4}"/>
              </a:ext>
            </a:extLst>
          </p:cNvPr>
          <p:cNvSpPr>
            <a:spLocks noGrp="1"/>
          </p:cNvSpPr>
          <p:nvPr>
            <p:ph type="pic" sz="quarter" idx="19"/>
          </p:nvPr>
        </p:nvSpPr>
        <p:spPr>
          <a:xfrm>
            <a:off x="7246821" y="4695825"/>
            <a:ext cx="2245838" cy="1757363"/>
          </a:xfrm>
          <a:prstGeom prst="rect">
            <a:avLst/>
          </a:prstGeom>
        </p:spPr>
        <p:txBody>
          <a:bodyPr>
            <a:normAutofit/>
          </a:bodyPr>
          <a:lstStyle>
            <a:lvl1pPr>
              <a:defRPr sz="1800"/>
            </a:lvl1pPr>
          </a:lstStyle>
          <a:p>
            <a:endParaRPr lang="de-CH" dirty="0"/>
          </a:p>
        </p:txBody>
      </p:sp>
      <p:sp>
        <p:nvSpPr>
          <p:cNvPr id="18" name="Bildplatzhalter 3">
            <a:extLst>
              <a:ext uri="{FF2B5EF4-FFF2-40B4-BE49-F238E27FC236}">
                <a16:creationId xmlns:a16="http://schemas.microsoft.com/office/drawing/2014/main" id="{FCCCCED3-EA51-4050-AA8D-77FCE67DEF2E}"/>
              </a:ext>
            </a:extLst>
          </p:cNvPr>
          <p:cNvSpPr>
            <a:spLocks noGrp="1"/>
          </p:cNvSpPr>
          <p:nvPr>
            <p:ph type="pic" sz="quarter" idx="20"/>
          </p:nvPr>
        </p:nvSpPr>
        <p:spPr>
          <a:xfrm>
            <a:off x="9645060" y="4695825"/>
            <a:ext cx="2245838" cy="1757363"/>
          </a:xfrm>
          <a:prstGeom prst="rect">
            <a:avLst/>
          </a:prstGeom>
        </p:spPr>
        <p:txBody>
          <a:bodyPr>
            <a:normAutofit/>
          </a:bodyPr>
          <a:lstStyle>
            <a:lvl1pPr>
              <a:defRPr sz="1800"/>
            </a:lvl1pPr>
          </a:lstStyle>
          <a:p>
            <a:endParaRPr lang="de-CH"/>
          </a:p>
        </p:txBody>
      </p:sp>
      <p:sp>
        <p:nvSpPr>
          <p:cNvPr id="2" name="Titel 1">
            <a:extLst>
              <a:ext uri="{FF2B5EF4-FFF2-40B4-BE49-F238E27FC236}">
                <a16:creationId xmlns:a16="http://schemas.microsoft.com/office/drawing/2014/main" id="{D4CF4F68-3B81-4296-B52D-54FF17692CBC}"/>
              </a:ext>
            </a:extLst>
          </p:cNvPr>
          <p:cNvSpPr>
            <a:spLocks noGrp="1"/>
          </p:cNvSpPr>
          <p:nvPr>
            <p:ph type="title"/>
          </p:nvPr>
        </p:nvSpPr>
        <p:spPr>
          <a:xfrm>
            <a:off x="376287" y="869051"/>
            <a:ext cx="3957587" cy="1063266"/>
          </a:xfrm>
        </p:spPr>
        <p:txBody>
          <a:bodyPr/>
          <a:lstStyle/>
          <a:p>
            <a:r>
              <a:rPr lang="de-DE"/>
              <a:t>Mastertitelformat bearbeiten</a:t>
            </a:r>
            <a:endParaRPr lang="de-CH"/>
          </a:p>
        </p:txBody>
      </p:sp>
      <p:sp>
        <p:nvSpPr>
          <p:cNvPr id="20" name="Untertitel 2">
            <a:extLst>
              <a:ext uri="{FF2B5EF4-FFF2-40B4-BE49-F238E27FC236}">
                <a16:creationId xmlns:a16="http://schemas.microsoft.com/office/drawing/2014/main" id="{C5DD9DC0-4A06-4A67-9179-29804E4EB967}"/>
              </a:ext>
            </a:extLst>
          </p:cNvPr>
          <p:cNvSpPr>
            <a:spLocks noGrp="1"/>
          </p:cNvSpPr>
          <p:nvPr>
            <p:ph type="subTitle" idx="1" hasCustomPrompt="1"/>
          </p:nvPr>
        </p:nvSpPr>
        <p:spPr>
          <a:xfrm>
            <a:off x="376288" y="2029846"/>
            <a:ext cx="3957586" cy="506320"/>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1" name="Textplatzhalter 4">
            <a:extLst>
              <a:ext uri="{FF2B5EF4-FFF2-40B4-BE49-F238E27FC236}">
                <a16:creationId xmlns:a16="http://schemas.microsoft.com/office/drawing/2014/main" id="{9CF773C2-1473-40B9-A263-D6B14C8F426A}"/>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137278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oodboard / Big Image">
    <p:spTree>
      <p:nvGrpSpPr>
        <p:cNvPr id="1" name=""/>
        <p:cNvGrpSpPr/>
        <p:nvPr/>
      </p:nvGrpSpPr>
      <p:grpSpPr>
        <a:xfrm>
          <a:off x="0" y="0"/>
          <a:ext cx="0" cy="0"/>
          <a:chOff x="0" y="0"/>
          <a:chExt cx="0" cy="0"/>
        </a:xfrm>
      </p:grpSpPr>
      <p:sp>
        <p:nvSpPr>
          <p:cNvPr id="12" name="Textplatzhalter 10">
            <a:extLst>
              <a:ext uri="{FF2B5EF4-FFF2-40B4-BE49-F238E27FC236}">
                <a16:creationId xmlns:a16="http://schemas.microsoft.com/office/drawing/2014/main" id="{80FB06C5-AB7B-4549-ABBB-9E2CEF9A7E66}"/>
              </a:ext>
            </a:extLst>
          </p:cNvPr>
          <p:cNvSpPr>
            <a:spLocks noGrp="1"/>
          </p:cNvSpPr>
          <p:nvPr>
            <p:ph type="body" sz="quarter" idx="10" hasCustomPrompt="1"/>
          </p:nvPr>
        </p:nvSpPr>
        <p:spPr>
          <a:xfrm>
            <a:off x="390525" y="2834541"/>
            <a:ext cx="3943350" cy="3618647"/>
          </a:xfrm>
          <a:prstGeom prst="rect">
            <a:avLst/>
          </a:prstGeom>
        </p:spPr>
        <p:txBody>
          <a:bodyPr/>
          <a:lstStyle>
            <a:lvl1pPr>
              <a:defRPr/>
            </a:lvl1pPr>
          </a:lstStyle>
          <a:p>
            <a:pPr lvl="0"/>
            <a:r>
              <a:rPr lang="de-DE" dirty="0"/>
              <a:t>Mastertextformat bearbeiten </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3" name="Titel 1">
            <a:extLst>
              <a:ext uri="{FF2B5EF4-FFF2-40B4-BE49-F238E27FC236}">
                <a16:creationId xmlns:a16="http://schemas.microsoft.com/office/drawing/2014/main" id="{B96321E6-7547-4E49-8D10-3459BA8AF08B}"/>
              </a:ext>
            </a:extLst>
          </p:cNvPr>
          <p:cNvSpPr>
            <a:spLocks noGrp="1"/>
          </p:cNvSpPr>
          <p:nvPr>
            <p:ph type="title"/>
          </p:nvPr>
        </p:nvSpPr>
        <p:spPr>
          <a:xfrm>
            <a:off x="376287" y="869051"/>
            <a:ext cx="3957587" cy="1063266"/>
          </a:xfrm>
        </p:spPr>
        <p:txBody>
          <a:bodyPr/>
          <a:lstStyle/>
          <a:p>
            <a:r>
              <a:rPr lang="de-DE"/>
              <a:t>Mastertitelformat bearbeiten</a:t>
            </a:r>
            <a:endParaRPr lang="de-CH"/>
          </a:p>
        </p:txBody>
      </p:sp>
      <p:sp>
        <p:nvSpPr>
          <p:cNvPr id="14" name="Untertitel 2">
            <a:extLst>
              <a:ext uri="{FF2B5EF4-FFF2-40B4-BE49-F238E27FC236}">
                <a16:creationId xmlns:a16="http://schemas.microsoft.com/office/drawing/2014/main" id="{63BA2452-9FB9-4863-A698-9ECC8A2263BA}"/>
              </a:ext>
            </a:extLst>
          </p:cNvPr>
          <p:cNvSpPr>
            <a:spLocks noGrp="1"/>
          </p:cNvSpPr>
          <p:nvPr>
            <p:ph type="subTitle" idx="1" hasCustomPrompt="1"/>
          </p:nvPr>
        </p:nvSpPr>
        <p:spPr>
          <a:xfrm>
            <a:off x="376288" y="2029846"/>
            <a:ext cx="3957586" cy="506320"/>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7" name="Bildplatzhalter 3">
            <a:extLst>
              <a:ext uri="{FF2B5EF4-FFF2-40B4-BE49-F238E27FC236}">
                <a16:creationId xmlns:a16="http://schemas.microsoft.com/office/drawing/2014/main" id="{ABD8BA58-2FB7-4713-AAFF-4BCC8D104A04}"/>
              </a:ext>
            </a:extLst>
          </p:cNvPr>
          <p:cNvSpPr>
            <a:spLocks noGrp="1"/>
          </p:cNvSpPr>
          <p:nvPr>
            <p:ph type="pic" sz="quarter" idx="21"/>
          </p:nvPr>
        </p:nvSpPr>
        <p:spPr>
          <a:xfrm>
            <a:off x="4848582" y="869051"/>
            <a:ext cx="7042316" cy="5584138"/>
          </a:xfrm>
          <a:prstGeom prst="rect">
            <a:avLst/>
          </a:prstGeom>
        </p:spPr>
        <p:txBody>
          <a:bodyPr/>
          <a:lstStyle/>
          <a:p>
            <a:endParaRPr lang="de-CH"/>
          </a:p>
        </p:txBody>
      </p:sp>
      <p:sp>
        <p:nvSpPr>
          <p:cNvPr id="7" name="Textplatzhalter 4">
            <a:extLst>
              <a:ext uri="{FF2B5EF4-FFF2-40B4-BE49-F238E27FC236}">
                <a16:creationId xmlns:a16="http://schemas.microsoft.com/office/drawing/2014/main" id="{1EE3AB70-FD7E-4B93-BDC8-3F9E16120433}"/>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48400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 / Full Sized">
    <p:spTree>
      <p:nvGrpSpPr>
        <p:cNvPr id="1" name=""/>
        <p:cNvGrpSpPr/>
        <p:nvPr/>
      </p:nvGrpSpPr>
      <p:grpSpPr>
        <a:xfrm>
          <a:off x="0" y="0"/>
          <a:ext cx="0" cy="0"/>
          <a:chOff x="0" y="0"/>
          <a:chExt cx="0" cy="0"/>
        </a:xfrm>
      </p:grpSpPr>
      <p:sp>
        <p:nvSpPr>
          <p:cNvPr id="3" name="Tabellenplatzhalter 2">
            <a:extLst>
              <a:ext uri="{FF2B5EF4-FFF2-40B4-BE49-F238E27FC236}">
                <a16:creationId xmlns:a16="http://schemas.microsoft.com/office/drawing/2014/main" id="{46D1A964-8CB8-469D-A78A-07CEB8B07720}"/>
              </a:ext>
            </a:extLst>
          </p:cNvPr>
          <p:cNvSpPr>
            <a:spLocks noGrp="1"/>
          </p:cNvSpPr>
          <p:nvPr>
            <p:ph type="tbl" sz="quarter" idx="13"/>
          </p:nvPr>
        </p:nvSpPr>
        <p:spPr>
          <a:xfrm>
            <a:off x="384912" y="1837427"/>
            <a:ext cx="11495705" cy="4615762"/>
          </a:xfrm>
          <a:prstGeom prst="rect">
            <a:avLst/>
          </a:prstGeom>
        </p:spPr>
        <p:txBody>
          <a:bodyPr/>
          <a:lstStyle/>
          <a:p>
            <a:endParaRPr lang="de-CH" dirty="0"/>
          </a:p>
        </p:txBody>
      </p:sp>
      <p:sp>
        <p:nvSpPr>
          <p:cNvPr id="2" name="Titel 1">
            <a:extLst>
              <a:ext uri="{FF2B5EF4-FFF2-40B4-BE49-F238E27FC236}">
                <a16:creationId xmlns:a16="http://schemas.microsoft.com/office/drawing/2014/main" id="{C736F612-7471-4A49-863A-BFB8BF3061B1}"/>
              </a:ext>
            </a:extLst>
          </p:cNvPr>
          <p:cNvSpPr>
            <a:spLocks noGrp="1"/>
          </p:cNvSpPr>
          <p:nvPr>
            <p:ph type="title"/>
          </p:nvPr>
        </p:nvSpPr>
        <p:spPr/>
        <p:txBody>
          <a:bodyPr/>
          <a:lstStyle/>
          <a:p>
            <a:r>
              <a:rPr lang="de-DE"/>
              <a:t>Mastertitelformat bearbeiten</a:t>
            </a:r>
            <a:endParaRPr lang="de-CH"/>
          </a:p>
        </p:txBody>
      </p:sp>
      <p:sp>
        <p:nvSpPr>
          <p:cNvPr id="8" name="Untertitel 2">
            <a:extLst>
              <a:ext uri="{FF2B5EF4-FFF2-40B4-BE49-F238E27FC236}">
                <a16:creationId xmlns:a16="http://schemas.microsoft.com/office/drawing/2014/main" id="{5C627E2B-A018-46AC-9F8A-D6A361EFB6FF}"/>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7" name="Textplatzhalter 4">
            <a:extLst>
              <a:ext uri="{FF2B5EF4-FFF2-40B4-BE49-F238E27FC236}">
                <a16:creationId xmlns:a16="http://schemas.microsoft.com/office/drawing/2014/main" id="{1508DACA-D33E-4031-A6C3-31BF263F6C9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419696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 / With Image o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93CCF9-9FC0-42A6-B54E-DAC02CF953D4}"/>
              </a:ext>
            </a:extLst>
          </p:cNvPr>
          <p:cNvSpPr>
            <a:spLocks noGrp="1"/>
          </p:cNvSpPr>
          <p:nvPr>
            <p:ph type="title"/>
          </p:nvPr>
        </p:nvSpPr>
        <p:spPr/>
        <p:txBody>
          <a:bodyPr/>
          <a:lstStyle/>
          <a:p>
            <a:r>
              <a:rPr lang="de-DE"/>
              <a:t>Mastertitelformat bearbeiten</a:t>
            </a:r>
            <a:endParaRPr lang="de-CH"/>
          </a:p>
        </p:txBody>
      </p:sp>
      <p:sp>
        <p:nvSpPr>
          <p:cNvPr id="11" name="Untertitel 2">
            <a:extLst>
              <a:ext uri="{FF2B5EF4-FFF2-40B4-BE49-F238E27FC236}">
                <a16:creationId xmlns:a16="http://schemas.microsoft.com/office/drawing/2014/main" id="{3D358185-E573-47BD-99A2-43FBC14658E0}"/>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2" name="Tabellenplatzhalter 2">
            <a:extLst>
              <a:ext uri="{FF2B5EF4-FFF2-40B4-BE49-F238E27FC236}">
                <a16:creationId xmlns:a16="http://schemas.microsoft.com/office/drawing/2014/main" id="{10B368C4-213B-4C69-AD45-23ACBDE2104A}"/>
              </a:ext>
            </a:extLst>
          </p:cNvPr>
          <p:cNvSpPr>
            <a:spLocks noGrp="1"/>
          </p:cNvSpPr>
          <p:nvPr>
            <p:ph type="tbl" sz="quarter" idx="13"/>
          </p:nvPr>
        </p:nvSpPr>
        <p:spPr>
          <a:xfrm>
            <a:off x="384912" y="1837427"/>
            <a:ext cx="7818809" cy="4615762"/>
          </a:xfrm>
          <a:prstGeom prst="rect">
            <a:avLst/>
          </a:prstGeom>
        </p:spPr>
        <p:txBody>
          <a:bodyPr/>
          <a:lstStyle/>
          <a:p>
            <a:endParaRPr lang="de-CH"/>
          </a:p>
        </p:txBody>
      </p:sp>
      <p:sp>
        <p:nvSpPr>
          <p:cNvPr id="6" name="Inhaltsplatzhalter 5">
            <a:extLst>
              <a:ext uri="{FF2B5EF4-FFF2-40B4-BE49-F238E27FC236}">
                <a16:creationId xmlns:a16="http://schemas.microsoft.com/office/drawing/2014/main" id="{F50E0A5A-A7CC-442C-AA5F-9EF4C6D2D7AF}"/>
              </a:ext>
            </a:extLst>
          </p:cNvPr>
          <p:cNvSpPr>
            <a:spLocks noGrp="1"/>
          </p:cNvSpPr>
          <p:nvPr>
            <p:ph sz="quarter" idx="14"/>
          </p:nvPr>
        </p:nvSpPr>
        <p:spPr>
          <a:xfrm>
            <a:off x="8297863" y="1828800"/>
            <a:ext cx="3582987" cy="46323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Textplatzhalter 4">
            <a:extLst>
              <a:ext uri="{FF2B5EF4-FFF2-40B4-BE49-F238E27FC236}">
                <a16:creationId xmlns:a16="http://schemas.microsoft.com/office/drawing/2014/main" id="{89ECD0D8-24F2-4894-87BE-D58310C15C79}"/>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66953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meline / 4 Slots">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681F00D7-17E6-44E8-B892-63ED49B8B43A}"/>
              </a:ext>
            </a:extLst>
          </p:cNvPr>
          <p:cNvSpPr>
            <a:spLocks noGrp="1"/>
          </p:cNvSpPr>
          <p:nvPr>
            <p:ph type="body" sz="quarter" idx="13" hasCustomPrompt="1"/>
          </p:nvPr>
        </p:nvSpPr>
        <p:spPr>
          <a:xfrm>
            <a:off x="2737260" y="3711917"/>
            <a:ext cx="2004160" cy="369887"/>
          </a:xfrm>
          <a:prstGeom prst="rect">
            <a:avLst/>
          </a:prstGeom>
        </p:spPr>
        <p:txBody>
          <a:bodyPr>
            <a:noAutofit/>
          </a:bodyPr>
          <a:lstStyle>
            <a:lvl1pPr marL="0" indent="0">
              <a:buNone/>
              <a:defRPr sz="1600" b="1">
                <a:solidFill>
                  <a:srgbClr val="009DE8"/>
                </a:solidFill>
              </a:defRPr>
            </a:lvl1pPr>
          </a:lstStyle>
          <a:p>
            <a:pPr lvl="0"/>
            <a:r>
              <a:rPr lang="de-DE" dirty="0"/>
              <a:t>TITEL</a:t>
            </a:r>
            <a:endParaRPr lang="de-CH" dirty="0"/>
          </a:p>
        </p:txBody>
      </p:sp>
      <p:sp>
        <p:nvSpPr>
          <p:cNvPr id="7" name="Textplatzhalter 6">
            <a:extLst>
              <a:ext uri="{FF2B5EF4-FFF2-40B4-BE49-F238E27FC236}">
                <a16:creationId xmlns:a16="http://schemas.microsoft.com/office/drawing/2014/main" id="{13D3AAE0-365F-44AD-8BE1-0D0E711A0B3E}"/>
              </a:ext>
            </a:extLst>
          </p:cNvPr>
          <p:cNvSpPr>
            <a:spLocks noGrp="1"/>
          </p:cNvSpPr>
          <p:nvPr>
            <p:ph type="body" sz="quarter" idx="16"/>
          </p:nvPr>
        </p:nvSpPr>
        <p:spPr>
          <a:xfrm>
            <a:off x="2746279" y="4141829"/>
            <a:ext cx="1996302" cy="2311359"/>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de-DE" dirty="0"/>
              <a:t>Mastertextformat bearbeiten</a:t>
            </a:r>
          </a:p>
        </p:txBody>
      </p:sp>
      <p:sp>
        <p:nvSpPr>
          <p:cNvPr id="65" name="Textplatzhalter 4">
            <a:extLst>
              <a:ext uri="{FF2B5EF4-FFF2-40B4-BE49-F238E27FC236}">
                <a16:creationId xmlns:a16="http://schemas.microsoft.com/office/drawing/2014/main" id="{D83BF626-9107-4E46-ABEB-61A6F580C492}"/>
              </a:ext>
            </a:extLst>
          </p:cNvPr>
          <p:cNvSpPr>
            <a:spLocks noGrp="1"/>
          </p:cNvSpPr>
          <p:nvPr>
            <p:ph type="body" sz="quarter" idx="17" hasCustomPrompt="1"/>
          </p:nvPr>
        </p:nvSpPr>
        <p:spPr>
          <a:xfrm>
            <a:off x="5114397" y="3711917"/>
            <a:ext cx="2004160" cy="369887"/>
          </a:xfrm>
          <a:prstGeom prst="rect">
            <a:avLst/>
          </a:prstGeom>
        </p:spPr>
        <p:txBody>
          <a:bodyPr>
            <a:noAutofit/>
          </a:bodyPr>
          <a:lstStyle>
            <a:lvl1pPr marL="0" indent="0">
              <a:buNone/>
              <a:defRPr sz="1600" b="1">
                <a:solidFill>
                  <a:srgbClr val="009DE8"/>
                </a:solidFill>
              </a:defRPr>
            </a:lvl1pPr>
          </a:lstStyle>
          <a:p>
            <a:pPr lvl="0"/>
            <a:r>
              <a:rPr lang="de-DE" dirty="0"/>
              <a:t>TITEL</a:t>
            </a:r>
            <a:endParaRPr lang="de-CH" dirty="0"/>
          </a:p>
        </p:txBody>
      </p:sp>
      <p:sp>
        <p:nvSpPr>
          <p:cNvPr id="66" name="Textplatzhalter 6">
            <a:extLst>
              <a:ext uri="{FF2B5EF4-FFF2-40B4-BE49-F238E27FC236}">
                <a16:creationId xmlns:a16="http://schemas.microsoft.com/office/drawing/2014/main" id="{4535AC9B-ADE2-4250-B0CF-463A970C2A24}"/>
              </a:ext>
            </a:extLst>
          </p:cNvPr>
          <p:cNvSpPr>
            <a:spLocks noGrp="1"/>
          </p:cNvSpPr>
          <p:nvPr>
            <p:ph type="body" sz="quarter" idx="18"/>
          </p:nvPr>
        </p:nvSpPr>
        <p:spPr>
          <a:xfrm>
            <a:off x="5123416" y="4141829"/>
            <a:ext cx="1996302" cy="2311359"/>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de-DE" dirty="0"/>
              <a:t>Mastertextformat bearbeiten</a:t>
            </a:r>
          </a:p>
        </p:txBody>
      </p:sp>
      <p:sp>
        <p:nvSpPr>
          <p:cNvPr id="67" name="Textplatzhalter 4">
            <a:extLst>
              <a:ext uri="{FF2B5EF4-FFF2-40B4-BE49-F238E27FC236}">
                <a16:creationId xmlns:a16="http://schemas.microsoft.com/office/drawing/2014/main" id="{44019C70-0391-4F27-B7AF-A0B1D20C4B40}"/>
              </a:ext>
            </a:extLst>
          </p:cNvPr>
          <p:cNvSpPr>
            <a:spLocks noGrp="1"/>
          </p:cNvSpPr>
          <p:nvPr>
            <p:ph type="body" sz="quarter" idx="19" hasCustomPrompt="1"/>
          </p:nvPr>
        </p:nvSpPr>
        <p:spPr>
          <a:xfrm>
            <a:off x="7491534" y="3711917"/>
            <a:ext cx="2004160" cy="369887"/>
          </a:xfrm>
          <a:prstGeom prst="rect">
            <a:avLst/>
          </a:prstGeom>
        </p:spPr>
        <p:txBody>
          <a:bodyPr>
            <a:noAutofit/>
          </a:bodyPr>
          <a:lstStyle>
            <a:lvl1pPr marL="0" indent="0">
              <a:buNone/>
              <a:defRPr sz="1600" b="1">
                <a:solidFill>
                  <a:srgbClr val="009DE8"/>
                </a:solidFill>
              </a:defRPr>
            </a:lvl1pPr>
          </a:lstStyle>
          <a:p>
            <a:pPr lvl="0"/>
            <a:r>
              <a:rPr lang="de-DE" dirty="0"/>
              <a:t>TITEL</a:t>
            </a:r>
            <a:endParaRPr lang="de-CH" dirty="0"/>
          </a:p>
        </p:txBody>
      </p:sp>
      <p:sp>
        <p:nvSpPr>
          <p:cNvPr id="68" name="Textplatzhalter 6">
            <a:extLst>
              <a:ext uri="{FF2B5EF4-FFF2-40B4-BE49-F238E27FC236}">
                <a16:creationId xmlns:a16="http://schemas.microsoft.com/office/drawing/2014/main" id="{EA5258E9-727B-42F9-962E-238025C74BEA}"/>
              </a:ext>
            </a:extLst>
          </p:cNvPr>
          <p:cNvSpPr>
            <a:spLocks noGrp="1"/>
          </p:cNvSpPr>
          <p:nvPr>
            <p:ph type="body" sz="quarter" idx="20"/>
          </p:nvPr>
        </p:nvSpPr>
        <p:spPr>
          <a:xfrm>
            <a:off x="7500553" y="4141829"/>
            <a:ext cx="1996302" cy="2311359"/>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de-DE" dirty="0"/>
              <a:t>Mastertextformat bearbeiten</a:t>
            </a:r>
          </a:p>
        </p:txBody>
      </p:sp>
      <p:sp>
        <p:nvSpPr>
          <p:cNvPr id="2" name="Titel 1">
            <a:extLst>
              <a:ext uri="{FF2B5EF4-FFF2-40B4-BE49-F238E27FC236}">
                <a16:creationId xmlns:a16="http://schemas.microsoft.com/office/drawing/2014/main" id="{870224F4-0254-41C6-AF6F-735F6D8A02DA}"/>
              </a:ext>
            </a:extLst>
          </p:cNvPr>
          <p:cNvSpPr>
            <a:spLocks noGrp="1"/>
          </p:cNvSpPr>
          <p:nvPr>
            <p:ph type="title"/>
          </p:nvPr>
        </p:nvSpPr>
        <p:spPr/>
        <p:txBody>
          <a:bodyPr/>
          <a:lstStyle/>
          <a:p>
            <a:r>
              <a:rPr lang="de-DE"/>
              <a:t>Mastertitelformat bearbeiten</a:t>
            </a:r>
            <a:endParaRPr lang="de-CH"/>
          </a:p>
        </p:txBody>
      </p:sp>
      <p:sp>
        <p:nvSpPr>
          <p:cNvPr id="26" name="Untertitel 2">
            <a:extLst>
              <a:ext uri="{FF2B5EF4-FFF2-40B4-BE49-F238E27FC236}">
                <a16:creationId xmlns:a16="http://schemas.microsoft.com/office/drawing/2014/main" id="{5581662C-8121-49C3-9BC2-E0624C323E62}"/>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2" name="Textplatzhalter 4">
            <a:extLst>
              <a:ext uri="{FF2B5EF4-FFF2-40B4-BE49-F238E27FC236}">
                <a16:creationId xmlns:a16="http://schemas.microsoft.com/office/drawing/2014/main" id="{26170BE0-3862-49E4-9255-5DB8C11926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7806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rganigramm/Smart Ar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3F570B-407F-48EA-9468-A1E860BF843C}"/>
              </a:ext>
            </a:extLst>
          </p:cNvPr>
          <p:cNvSpPr>
            <a:spLocks noGrp="1"/>
          </p:cNvSpPr>
          <p:nvPr>
            <p:ph type="title"/>
          </p:nvPr>
        </p:nvSpPr>
        <p:spPr/>
        <p:txBody>
          <a:bodyPr/>
          <a:lstStyle/>
          <a:p>
            <a:r>
              <a:rPr lang="de-DE"/>
              <a:t>Mastertitelformat bearbeiten</a:t>
            </a:r>
            <a:endParaRPr lang="de-CH"/>
          </a:p>
        </p:txBody>
      </p:sp>
      <p:sp>
        <p:nvSpPr>
          <p:cNvPr id="4" name="SmartArt-Platzhalter 3">
            <a:extLst>
              <a:ext uri="{FF2B5EF4-FFF2-40B4-BE49-F238E27FC236}">
                <a16:creationId xmlns:a16="http://schemas.microsoft.com/office/drawing/2014/main" id="{031D8F54-5A38-4C10-9C97-1557DAEB216D}"/>
              </a:ext>
            </a:extLst>
          </p:cNvPr>
          <p:cNvSpPr>
            <a:spLocks noGrp="1"/>
          </p:cNvSpPr>
          <p:nvPr>
            <p:ph type="dgm" sz="quarter" idx="10"/>
          </p:nvPr>
        </p:nvSpPr>
        <p:spPr>
          <a:xfrm>
            <a:off x="2324100" y="2139170"/>
            <a:ext cx="7543800" cy="4024629"/>
          </a:xfrm>
        </p:spPr>
        <p:txBody>
          <a:bodyPr/>
          <a:lstStyle/>
          <a:p>
            <a:endParaRPr lang="de-CH" dirty="0"/>
          </a:p>
        </p:txBody>
      </p:sp>
      <p:sp>
        <p:nvSpPr>
          <p:cNvPr id="5" name="Untertitel 2">
            <a:extLst>
              <a:ext uri="{FF2B5EF4-FFF2-40B4-BE49-F238E27FC236}">
                <a16:creationId xmlns:a16="http://schemas.microsoft.com/office/drawing/2014/main" id="{479B075B-72DD-469D-9046-10DA02221745}"/>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7" name="Textplatzhalter 4">
            <a:extLst>
              <a:ext uri="{FF2B5EF4-FFF2-40B4-BE49-F238E27FC236}">
                <a16:creationId xmlns:a16="http://schemas.microsoft.com/office/drawing/2014/main" id="{C79D0BEF-EBDA-4B04-9381-D8EDE134418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15456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od Sandwich">
    <p:spTree>
      <p:nvGrpSpPr>
        <p:cNvPr id="1" name=""/>
        <p:cNvGrpSpPr/>
        <p:nvPr/>
      </p:nvGrpSpPr>
      <p:grpSpPr>
        <a:xfrm>
          <a:off x="0" y="0"/>
          <a:ext cx="0" cy="0"/>
          <a:chOff x="0" y="0"/>
          <a:chExt cx="0" cy="0"/>
        </a:xfrm>
      </p:grpSpPr>
      <p:pic>
        <p:nvPicPr>
          <p:cNvPr id="8" name="Grafik 7" descr="Ein Bild, das Essen, Zwischenmahlzeit, Sandwich, halb enthält.&#10;&#10;Automatisch generierte Beschreibung">
            <a:extLst>
              <a:ext uri="{FF2B5EF4-FFF2-40B4-BE49-F238E27FC236}">
                <a16:creationId xmlns:a16="http://schemas.microsoft.com/office/drawing/2014/main" id="{8408DC68-EDDB-4FFD-9414-E2D33D452A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23" name="Rechteck: obere Ecken abgerundet 22">
            <a:extLst>
              <a:ext uri="{FF2B5EF4-FFF2-40B4-BE49-F238E27FC236}">
                <a16:creationId xmlns:a16="http://schemas.microsoft.com/office/drawing/2014/main" id="{C1BE50C8-070C-4580-A97A-F055FD35B54E}"/>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4" name="Titelplatzhalter 1">
            <a:extLst>
              <a:ext uri="{FF2B5EF4-FFF2-40B4-BE49-F238E27FC236}">
                <a16:creationId xmlns:a16="http://schemas.microsoft.com/office/drawing/2014/main" id="{DC4E62C0-3519-4FC0-85B8-DC8D89406A8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5" name="object 16">
            <a:extLst>
              <a:ext uri="{FF2B5EF4-FFF2-40B4-BE49-F238E27FC236}">
                <a16:creationId xmlns:a16="http://schemas.microsoft.com/office/drawing/2014/main" id="{7634D859-B0A0-4B17-856F-255EB93390B0}"/>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6" name="Textfeld 25">
            <a:extLst>
              <a:ext uri="{FF2B5EF4-FFF2-40B4-BE49-F238E27FC236}">
                <a16:creationId xmlns:a16="http://schemas.microsoft.com/office/drawing/2014/main" id="{6AE419C7-4D09-4CD8-AA25-84D00A0CB75A}"/>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8" name="Textplatzhalter 9">
            <a:extLst>
              <a:ext uri="{FF2B5EF4-FFF2-40B4-BE49-F238E27FC236}">
                <a16:creationId xmlns:a16="http://schemas.microsoft.com/office/drawing/2014/main" id="{9AFB954E-B3D0-4FB9-9EF0-6D9FE8117917}"/>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871427EB-22D8-4786-ABDD-92C37E1AF1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77418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act Page / 1 Pers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CC58-3844-4F09-8DDF-1D07355C4863}"/>
              </a:ext>
            </a:extLst>
          </p:cNvPr>
          <p:cNvSpPr>
            <a:spLocks noGrp="1"/>
          </p:cNvSpPr>
          <p:nvPr>
            <p:ph type="title"/>
          </p:nvPr>
        </p:nvSpPr>
        <p:spPr/>
        <p:txBody>
          <a:bodyPr/>
          <a:lstStyle/>
          <a:p>
            <a:r>
              <a:rPr lang="de-DE" dirty="0"/>
              <a:t>Mastertitelformat bearbeiten</a:t>
            </a:r>
            <a:endParaRPr lang="de-CH" dirty="0"/>
          </a:p>
        </p:txBody>
      </p:sp>
      <p:sp>
        <p:nvSpPr>
          <p:cNvPr id="4" name="Bildplatzhalter 3">
            <a:extLst>
              <a:ext uri="{FF2B5EF4-FFF2-40B4-BE49-F238E27FC236}">
                <a16:creationId xmlns:a16="http://schemas.microsoft.com/office/drawing/2014/main" id="{B8F64894-5FD4-435A-A8A7-D02D6CD09445}"/>
              </a:ext>
            </a:extLst>
          </p:cNvPr>
          <p:cNvSpPr>
            <a:spLocks noGrp="1"/>
          </p:cNvSpPr>
          <p:nvPr>
            <p:ph type="pic" sz="quarter" idx="10"/>
          </p:nvPr>
        </p:nvSpPr>
        <p:spPr>
          <a:xfrm>
            <a:off x="376287" y="1785143"/>
            <a:ext cx="4027762" cy="4668045"/>
          </a:xfrm>
        </p:spPr>
        <p:txBody>
          <a:bodyPr/>
          <a:lstStyle/>
          <a:p>
            <a:endParaRPr lang="de-CH"/>
          </a:p>
        </p:txBody>
      </p:sp>
      <p:sp>
        <p:nvSpPr>
          <p:cNvPr id="5" name="Untertitel 2">
            <a:extLst>
              <a:ext uri="{FF2B5EF4-FFF2-40B4-BE49-F238E27FC236}">
                <a16:creationId xmlns:a16="http://schemas.microsoft.com/office/drawing/2014/main" id="{E4B350DE-F94C-4660-99CB-238780A0A39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4" name="Textplatzhalter 13">
            <a:extLst>
              <a:ext uri="{FF2B5EF4-FFF2-40B4-BE49-F238E27FC236}">
                <a16:creationId xmlns:a16="http://schemas.microsoft.com/office/drawing/2014/main" id="{96184163-E9D0-4B68-B331-D58719E9D282}"/>
              </a:ext>
            </a:extLst>
          </p:cNvPr>
          <p:cNvSpPr>
            <a:spLocks noGrp="1"/>
          </p:cNvSpPr>
          <p:nvPr>
            <p:ph type="body" sz="quarter" idx="11" hasCustomPrompt="1"/>
          </p:nvPr>
        </p:nvSpPr>
        <p:spPr>
          <a:xfrm>
            <a:off x="5079375" y="2929175"/>
            <a:ext cx="5653577" cy="284162"/>
          </a:xfrm>
        </p:spPr>
        <p:txBody>
          <a:bodyPr>
            <a:noAutofit/>
          </a:bodyPr>
          <a:lstStyle>
            <a:lvl1pPr marL="0" indent="0">
              <a:buNone/>
              <a:defRPr sz="2000" b="1">
                <a:solidFill>
                  <a:schemeClr val="accent2"/>
                </a:solidFill>
              </a:defRPr>
            </a:lvl1pPr>
            <a:lvl5pPr>
              <a:defRPr/>
            </a:lvl5pPr>
          </a:lstStyle>
          <a:p>
            <a:pPr lvl="0"/>
            <a:r>
              <a:rPr lang="de-DE" dirty="0"/>
              <a:t>Person</a:t>
            </a:r>
            <a:endParaRPr lang="de-CH" dirty="0"/>
          </a:p>
        </p:txBody>
      </p:sp>
      <p:sp>
        <p:nvSpPr>
          <p:cNvPr id="15" name="Textplatzhalter 13">
            <a:extLst>
              <a:ext uri="{FF2B5EF4-FFF2-40B4-BE49-F238E27FC236}">
                <a16:creationId xmlns:a16="http://schemas.microsoft.com/office/drawing/2014/main" id="{C8BE0CA1-3917-44F4-80F9-8F0FFEABAE8F}"/>
              </a:ext>
            </a:extLst>
          </p:cNvPr>
          <p:cNvSpPr>
            <a:spLocks noGrp="1"/>
          </p:cNvSpPr>
          <p:nvPr>
            <p:ph type="body" sz="quarter" idx="12" hasCustomPrompt="1"/>
          </p:nvPr>
        </p:nvSpPr>
        <p:spPr>
          <a:xfrm>
            <a:off x="5079375" y="3316462"/>
            <a:ext cx="5653577" cy="284162"/>
          </a:xfrm>
        </p:spPr>
        <p:txBody>
          <a:bodyPr/>
          <a:lstStyle>
            <a:lvl1pPr marL="0" indent="0">
              <a:buNone/>
              <a:defRPr sz="1600" b="0"/>
            </a:lvl1pPr>
            <a:lvl5pPr>
              <a:defRPr/>
            </a:lvl5pPr>
          </a:lstStyle>
          <a:p>
            <a:pPr lvl="0"/>
            <a:r>
              <a:rPr lang="de-DE" dirty="0"/>
              <a:t>Position</a:t>
            </a:r>
            <a:endParaRPr lang="de-CH" dirty="0"/>
          </a:p>
        </p:txBody>
      </p:sp>
      <p:sp>
        <p:nvSpPr>
          <p:cNvPr id="16" name="Textplatzhalter 13">
            <a:extLst>
              <a:ext uri="{FF2B5EF4-FFF2-40B4-BE49-F238E27FC236}">
                <a16:creationId xmlns:a16="http://schemas.microsoft.com/office/drawing/2014/main" id="{CC4BFB50-9900-4D59-B48C-871FABEFB6DD}"/>
              </a:ext>
            </a:extLst>
          </p:cNvPr>
          <p:cNvSpPr>
            <a:spLocks noGrp="1"/>
          </p:cNvSpPr>
          <p:nvPr>
            <p:ph type="body" sz="quarter" idx="13" hasCustomPrompt="1"/>
          </p:nvPr>
        </p:nvSpPr>
        <p:spPr>
          <a:xfrm>
            <a:off x="5079374" y="4278107"/>
            <a:ext cx="5653578" cy="284162"/>
          </a:xfrm>
        </p:spPr>
        <p:txBody>
          <a:bodyPr/>
          <a:lstStyle>
            <a:lvl1pPr marL="0" indent="0">
              <a:buNone/>
              <a:defRPr sz="1200"/>
            </a:lvl1pPr>
            <a:lvl5pPr>
              <a:defRPr/>
            </a:lvl5pPr>
          </a:lstStyle>
          <a:p>
            <a:pPr lvl="0"/>
            <a:r>
              <a:rPr lang="de-DE" dirty="0"/>
              <a:t>+41 (0)7X XXX XXXX</a:t>
            </a:r>
            <a:endParaRPr lang="de-CH" dirty="0"/>
          </a:p>
        </p:txBody>
      </p:sp>
      <p:sp>
        <p:nvSpPr>
          <p:cNvPr id="18" name="Textplatzhalter 13">
            <a:extLst>
              <a:ext uri="{FF2B5EF4-FFF2-40B4-BE49-F238E27FC236}">
                <a16:creationId xmlns:a16="http://schemas.microsoft.com/office/drawing/2014/main" id="{5172B114-37F4-4AC2-B6BF-AD5D83DDF85E}"/>
              </a:ext>
            </a:extLst>
          </p:cNvPr>
          <p:cNvSpPr>
            <a:spLocks noGrp="1"/>
          </p:cNvSpPr>
          <p:nvPr>
            <p:ph type="body" sz="quarter" idx="14" hasCustomPrompt="1"/>
          </p:nvPr>
        </p:nvSpPr>
        <p:spPr>
          <a:xfrm>
            <a:off x="5079374" y="3928825"/>
            <a:ext cx="5653578" cy="284162"/>
          </a:xfrm>
        </p:spPr>
        <p:txBody>
          <a:bodyPr/>
          <a:lstStyle>
            <a:lvl1pPr marL="0" indent="0">
              <a:buNone/>
              <a:defRPr sz="1200"/>
            </a:lvl1pPr>
            <a:lvl5pPr>
              <a:defRPr/>
            </a:lvl5pPr>
          </a:lstStyle>
          <a:p>
            <a:pPr lvl="0"/>
            <a:r>
              <a:rPr lang="de-DE" dirty="0"/>
              <a:t>xx@compass-group.ch</a:t>
            </a:r>
            <a:endParaRPr lang="de-CH" dirty="0"/>
          </a:p>
        </p:txBody>
      </p:sp>
      <p:sp>
        <p:nvSpPr>
          <p:cNvPr id="21" name="Textplatzhalter 4">
            <a:extLst>
              <a:ext uri="{FF2B5EF4-FFF2-40B4-BE49-F238E27FC236}">
                <a16:creationId xmlns:a16="http://schemas.microsoft.com/office/drawing/2014/main" id="{85B83E50-44D1-4402-A731-7B3BBCA636A5}"/>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12" name="Textfeld 11">
            <a:extLst>
              <a:ext uri="{FF2B5EF4-FFF2-40B4-BE49-F238E27FC236}">
                <a16:creationId xmlns:a16="http://schemas.microsoft.com/office/drawing/2014/main" id="{FF729BC1-FDC1-4F52-8847-239DBAC6AA42}"/>
              </a:ext>
            </a:extLst>
          </p:cNvPr>
          <p:cNvSpPr txBox="1"/>
          <p:nvPr userDrawn="1"/>
        </p:nvSpPr>
        <p:spPr>
          <a:xfrm>
            <a:off x="9790580" y="5482089"/>
            <a:ext cx="2401420" cy="861774"/>
          </a:xfrm>
          <a:prstGeom prst="rect">
            <a:avLst/>
          </a:prstGeom>
          <a:noFill/>
        </p:spPr>
        <p:txBody>
          <a:bodyPr wrap="square" rtlCol="0">
            <a:spAutoFit/>
          </a:bodyPr>
          <a:lstStyle/>
          <a:p>
            <a:pPr lvl="0"/>
            <a:r>
              <a:rPr lang="de-DE" sz="1000" b="1" dirty="0"/>
              <a:t>Compass Group (Schweiz) AG</a:t>
            </a:r>
          </a:p>
          <a:p>
            <a:pPr lvl="0"/>
            <a:r>
              <a:rPr lang="de-DE" sz="1000" dirty="0" err="1"/>
              <a:t>Oberfeldstrasse</a:t>
            </a:r>
            <a:r>
              <a:rPr lang="de-DE" sz="1000" dirty="0"/>
              <a:t> 14</a:t>
            </a:r>
            <a:br>
              <a:rPr lang="de-DE" sz="1000" dirty="0"/>
            </a:br>
            <a:r>
              <a:rPr lang="de-DE" sz="1000" dirty="0"/>
              <a:t>8302 Kloten</a:t>
            </a:r>
          </a:p>
          <a:p>
            <a:pPr lvl="0"/>
            <a:endParaRPr lang="de-DE" sz="1000" dirty="0"/>
          </a:p>
          <a:p>
            <a:pPr lvl="0"/>
            <a:r>
              <a:rPr lang="de-DE" sz="1000" dirty="0">
                <a:solidFill>
                  <a:schemeClr val="tx1"/>
                </a:solidFill>
                <a:hlinkClick r:id="rId2">
                  <a:extLst>
                    <a:ext uri="{A12FA001-AC4F-418D-AE19-62706E023703}">
                      <ahyp:hlinkClr xmlns:ahyp="http://schemas.microsoft.com/office/drawing/2018/hyperlinkcolor" val="tx"/>
                    </a:ext>
                  </a:extLst>
                </a:hlinkClick>
              </a:rPr>
              <a:t>www.compass-group.ch</a:t>
            </a:r>
            <a:endParaRPr lang="de-CH" sz="1000" dirty="0">
              <a:solidFill>
                <a:schemeClr val="tx1"/>
              </a:solidFill>
            </a:endParaRPr>
          </a:p>
        </p:txBody>
      </p:sp>
      <p:pic>
        <p:nvPicPr>
          <p:cNvPr id="19" name="Imagem 14">
            <a:extLst>
              <a:ext uri="{FF2B5EF4-FFF2-40B4-BE49-F238E27FC236}">
                <a16:creationId xmlns:a16="http://schemas.microsoft.com/office/drawing/2014/main" id="{B7E8BAD4-9A4E-4EB4-82F2-C10CC098194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86532" y="4885656"/>
            <a:ext cx="1161312" cy="455907"/>
          </a:xfrm>
          <a:prstGeom prst="rect">
            <a:avLst/>
          </a:prstGeom>
        </p:spPr>
      </p:pic>
    </p:spTree>
    <p:extLst>
      <p:ext uri="{BB962C8B-B14F-4D97-AF65-F5344CB8AC3E}">
        <p14:creationId xmlns:p14="http://schemas.microsoft.com/office/powerpoint/2010/main" val="12447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act Page / 2 Peop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CC58-3844-4F09-8DDF-1D07355C4863}"/>
              </a:ext>
            </a:extLst>
          </p:cNvPr>
          <p:cNvSpPr>
            <a:spLocks noGrp="1"/>
          </p:cNvSpPr>
          <p:nvPr>
            <p:ph type="title"/>
          </p:nvPr>
        </p:nvSpPr>
        <p:spPr/>
        <p:txBody>
          <a:bodyPr/>
          <a:lstStyle/>
          <a:p>
            <a:r>
              <a:rPr lang="de-DE" dirty="0"/>
              <a:t>Mastertitelformat bearbeiten</a:t>
            </a:r>
            <a:endParaRPr lang="de-CH" dirty="0"/>
          </a:p>
        </p:txBody>
      </p:sp>
      <p:sp>
        <p:nvSpPr>
          <p:cNvPr id="4" name="Bildplatzhalter 3">
            <a:extLst>
              <a:ext uri="{FF2B5EF4-FFF2-40B4-BE49-F238E27FC236}">
                <a16:creationId xmlns:a16="http://schemas.microsoft.com/office/drawing/2014/main" id="{B8F64894-5FD4-435A-A8A7-D02D6CD09445}"/>
              </a:ext>
            </a:extLst>
          </p:cNvPr>
          <p:cNvSpPr>
            <a:spLocks noGrp="1"/>
          </p:cNvSpPr>
          <p:nvPr>
            <p:ph type="pic" sz="quarter" idx="10"/>
          </p:nvPr>
        </p:nvSpPr>
        <p:spPr>
          <a:xfrm>
            <a:off x="376287" y="1836900"/>
            <a:ext cx="2576463" cy="2982081"/>
          </a:xfrm>
        </p:spPr>
        <p:txBody>
          <a:bodyPr/>
          <a:lstStyle/>
          <a:p>
            <a:endParaRPr lang="de-CH"/>
          </a:p>
        </p:txBody>
      </p:sp>
      <p:sp>
        <p:nvSpPr>
          <p:cNvPr id="5" name="Untertitel 2">
            <a:extLst>
              <a:ext uri="{FF2B5EF4-FFF2-40B4-BE49-F238E27FC236}">
                <a16:creationId xmlns:a16="http://schemas.microsoft.com/office/drawing/2014/main" id="{E4B350DE-F94C-4660-99CB-238780A0A39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3" name="Bildplatzhalter 3">
            <a:extLst>
              <a:ext uri="{FF2B5EF4-FFF2-40B4-BE49-F238E27FC236}">
                <a16:creationId xmlns:a16="http://schemas.microsoft.com/office/drawing/2014/main" id="{E83792AC-5D79-4DD5-A419-E0D073755E9E}"/>
              </a:ext>
            </a:extLst>
          </p:cNvPr>
          <p:cNvSpPr>
            <a:spLocks noGrp="1"/>
          </p:cNvSpPr>
          <p:nvPr>
            <p:ph type="pic" sz="quarter" idx="15"/>
          </p:nvPr>
        </p:nvSpPr>
        <p:spPr>
          <a:xfrm>
            <a:off x="4447955" y="1836900"/>
            <a:ext cx="2576463" cy="2982081"/>
          </a:xfrm>
        </p:spPr>
        <p:txBody>
          <a:bodyPr/>
          <a:lstStyle/>
          <a:p>
            <a:endParaRPr lang="de-CH"/>
          </a:p>
        </p:txBody>
      </p:sp>
      <p:sp>
        <p:nvSpPr>
          <p:cNvPr id="23" name="Textfeld 22">
            <a:extLst>
              <a:ext uri="{FF2B5EF4-FFF2-40B4-BE49-F238E27FC236}">
                <a16:creationId xmlns:a16="http://schemas.microsoft.com/office/drawing/2014/main" id="{B069FD4B-4537-49C6-B534-A1DB46FEAD28}"/>
              </a:ext>
            </a:extLst>
          </p:cNvPr>
          <p:cNvSpPr txBox="1"/>
          <p:nvPr userDrawn="1"/>
        </p:nvSpPr>
        <p:spPr>
          <a:xfrm>
            <a:off x="9790580" y="5482089"/>
            <a:ext cx="2401420" cy="861774"/>
          </a:xfrm>
          <a:prstGeom prst="rect">
            <a:avLst/>
          </a:prstGeom>
          <a:noFill/>
        </p:spPr>
        <p:txBody>
          <a:bodyPr wrap="square" rtlCol="0">
            <a:spAutoFit/>
          </a:bodyPr>
          <a:lstStyle/>
          <a:p>
            <a:pPr lvl="0"/>
            <a:r>
              <a:rPr lang="de-DE" sz="1000" b="1" dirty="0"/>
              <a:t>Compass Group (Schweiz) AG</a:t>
            </a:r>
          </a:p>
          <a:p>
            <a:pPr lvl="0"/>
            <a:r>
              <a:rPr lang="de-DE" sz="1000" dirty="0" err="1"/>
              <a:t>Oberfeldstrasse</a:t>
            </a:r>
            <a:r>
              <a:rPr lang="de-DE" sz="1000" dirty="0"/>
              <a:t> 14</a:t>
            </a:r>
            <a:br>
              <a:rPr lang="de-DE" sz="1000" dirty="0"/>
            </a:br>
            <a:r>
              <a:rPr lang="de-DE" sz="1000" dirty="0"/>
              <a:t>8302 Kloten</a:t>
            </a:r>
          </a:p>
          <a:p>
            <a:pPr lvl="0"/>
            <a:endParaRPr lang="de-DE" sz="1000" dirty="0"/>
          </a:p>
          <a:p>
            <a:pPr lvl="0"/>
            <a:r>
              <a:rPr lang="de-DE" sz="1000" dirty="0">
                <a:solidFill>
                  <a:schemeClr val="tx1"/>
                </a:solidFill>
                <a:hlinkClick r:id="rId2">
                  <a:extLst>
                    <a:ext uri="{A12FA001-AC4F-418D-AE19-62706E023703}">
                      <ahyp:hlinkClr xmlns:ahyp="http://schemas.microsoft.com/office/drawing/2018/hyperlinkcolor" val="tx"/>
                    </a:ext>
                  </a:extLst>
                </a:hlinkClick>
              </a:rPr>
              <a:t>www.compass-group.ch</a:t>
            </a:r>
            <a:endParaRPr lang="de-CH" sz="1000" dirty="0">
              <a:solidFill>
                <a:schemeClr val="tx1"/>
              </a:solidFill>
            </a:endParaRPr>
          </a:p>
        </p:txBody>
      </p:sp>
      <p:pic>
        <p:nvPicPr>
          <p:cNvPr id="24" name="Imagem 14">
            <a:extLst>
              <a:ext uri="{FF2B5EF4-FFF2-40B4-BE49-F238E27FC236}">
                <a16:creationId xmlns:a16="http://schemas.microsoft.com/office/drawing/2014/main" id="{6103DB0F-EAC3-4651-A601-909A690FE8B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86532" y="4885656"/>
            <a:ext cx="1161312" cy="455907"/>
          </a:xfrm>
          <a:prstGeom prst="rect">
            <a:avLst/>
          </a:prstGeom>
        </p:spPr>
      </p:pic>
      <p:sp>
        <p:nvSpPr>
          <p:cNvPr id="25" name="Textplatzhalter 13">
            <a:extLst>
              <a:ext uri="{FF2B5EF4-FFF2-40B4-BE49-F238E27FC236}">
                <a16:creationId xmlns:a16="http://schemas.microsoft.com/office/drawing/2014/main" id="{BC64503F-CF09-438E-B356-50CC10884120}"/>
              </a:ext>
            </a:extLst>
          </p:cNvPr>
          <p:cNvSpPr>
            <a:spLocks noGrp="1"/>
          </p:cNvSpPr>
          <p:nvPr>
            <p:ph type="body" sz="quarter" idx="11" hasCustomPrompt="1"/>
          </p:nvPr>
        </p:nvSpPr>
        <p:spPr>
          <a:xfrm>
            <a:off x="376288" y="4944953"/>
            <a:ext cx="3327966" cy="258329"/>
          </a:xfrm>
        </p:spPr>
        <p:txBody>
          <a:bodyPr>
            <a:noAutofit/>
          </a:bodyPr>
          <a:lstStyle>
            <a:lvl1pPr marL="0" indent="0">
              <a:buNone/>
              <a:defRPr sz="2000" b="1">
                <a:solidFill>
                  <a:schemeClr val="accent2"/>
                </a:solidFill>
              </a:defRPr>
            </a:lvl1pPr>
            <a:lvl5pPr>
              <a:defRPr/>
            </a:lvl5pPr>
          </a:lstStyle>
          <a:p>
            <a:pPr lvl="0"/>
            <a:r>
              <a:rPr lang="de-DE" dirty="0"/>
              <a:t>Person</a:t>
            </a:r>
            <a:endParaRPr lang="de-CH" dirty="0"/>
          </a:p>
        </p:txBody>
      </p:sp>
      <p:sp>
        <p:nvSpPr>
          <p:cNvPr id="26" name="Textplatzhalter 13">
            <a:extLst>
              <a:ext uri="{FF2B5EF4-FFF2-40B4-BE49-F238E27FC236}">
                <a16:creationId xmlns:a16="http://schemas.microsoft.com/office/drawing/2014/main" id="{791BBA3B-BC71-43D3-AE31-6E5CF5BCF14D}"/>
              </a:ext>
            </a:extLst>
          </p:cNvPr>
          <p:cNvSpPr>
            <a:spLocks noGrp="1"/>
          </p:cNvSpPr>
          <p:nvPr>
            <p:ph type="body" sz="quarter" idx="12" hasCustomPrompt="1"/>
          </p:nvPr>
        </p:nvSpPr>
        <p:spPr>
          <a:xfrm>
            <a:off x="376288" y="5332240"/>
            <a:ext cx="3327966" cy="258329"/>
          </a:xfrm>
        </p:spPr>
        <p:txBody>
          <a:bodyPr/>
          <a:lstStyle>
            <a:lvl1pPr marL="0" indent="0">
              <a:buNone/>
              <a:defRPr sz="1600" b="0"/>
            </a:lvl1pPr>
            <a:lvl5pPr>
              <a:defRPr/>
            </a:lvl5pPr>
          </a:lstStyle>
          <a:p>
            <a:pPr lvl="0"/>
            <a:r>
              <a:rPr lang="de-DE" dirty="0"/>
              <a:t>Position</a:t>
            </a:r>
            <a:endParaRPr lang="de-CH" dirty="0"/>
          </a:p>
        </p:txBody>
      </p:sp>
      <p:sp>
        <p:nvSpPr>
          <p:cNvPr id="27" name="Textplatzhalter 13">
            <a:extLst>
              <a:ext uri="{FF2B5EF4-FFF2-40B4-BE49-F238E27FC236}">
                <a16:creationId xmlns:a16="http://schemas.microsoft.com/office/drawing/2014/main" id="{9F1B564D-8945-4E3B-960C-F07036AA4B69}"/>
              </a:ext>
            </a:extLst>
          </p:cNvPr>
          <p:cNvSpPr>
            <a:spLocks noGrp="1"/>
          </p:cNvSpPr>
          <p:nvPr>
            <p:ph type="body" sz="quarter" idx="13" hasCustomPrompt="1"/>
          </p:nvPr>
        </p:nvSpPr>
        <p:spPr>
          <a:xfrm>
            <a:off x="376286" y="6138093"/>
            <a:ext cx="3327967" cy="284162"/>
          </a:xfrm>
        </p:spPr>
        <p:txBody>
          <a:bodyPr/>
          <a:lstStyle>
            <a:lvl1pPr marL="0" indent="0">
              <a:buNone/>
              <a:defRPr sz="1200"/>
            </a:lvl1pPr>
            <a:lvl5pPr>
              <a:defRPr/>
            </a:lvl5pPr>
          </a:lstStyle>
          <a:p>
            <a:pPr lvl="0"/>
            <a:r>
              <a:rPr lang="de-DE" dirty="0"/>
              <a:t>+41 (0)7X XXX XXXX</a:t>
            </a:r>
            <a:endParaRPr lang="de-CH" dirty="0"/>
          </a:p>
        </p:txBody>
      </p:sp>
      <p:sp>
        <p:nvSpPr>
          <p:cNvPr id="28" name="Textplatzhalter 13">
            <a:extLst>
              <a:ext uri="{FF2B5EF4-FFF2-40B4-BE49-F238E27FC236}">
                <a16:creationId xmlns:a16="http://schemas.microsoft.com/office/drawing/2014/main" id="{DAAA57E5-FA52-4626-B802-3DD529B76802}"/>
              </a:ext>
            </a:extLst>
          </p:cNvPr>
          <p:cNvSpPr>
            <a:spLocks noGrp="1"/>
          </p:cNvSpPr>
          <p:nvPr>
            <p:ph type="body" sz="quarter" idx="14" hasCustomPrompt="1"/>
          </p:nvPr>
        </p:nvSpPr>
        <p:spPr>
          <a:xfrm>
            <a:off x="376286" y="5788811"/>
            <a:ext cx="3327967" cy="284162"/>
          </a:xfrm>
        </p:spPr>
        <p:txBody>
          <a:bodyPr/>
          <a:lstStyle>
            <a:lvl1pPr marL="0" indent="0">
              <a:buNone/>
              <a:defRPr sz="1200"/>
            </a:lvl1pPr>
            <a:lvl5pPr>
              <a:defRPr/>
            </a:lvl5pPr>
          </a:lstStyle>
          <a:p>
            <a:pPr lvl="0"/>
            <a:r>
              <a:rPr lang="de-DE" dirty="0"/>
              <a:t>xx@compass-group.ch</a:t>
            </a:r>
            <a:endParaRPr lang="de-CH" dirty="0"/>
          </a:p>
        </p:txBody>
      </p:sp>
      <p:sp>
        <p:nvSpPr>
          <p:cNvPr id="29" name="Textplatzhalter 13">
            <a:extLst>
              <a:ext uri="{FF2B5EF4-FFF2-40B4-BE49-F238E27FC236}">
                <a16:creationId xmlns:a16="http://schemas.microsoft.com/office/drawing/2014/main" id="{B1F09E33-435F-43A5-B66D-E233D6C83853}"/>
              </a:ext>
            </a:extLst>
          </p:cNvPr>
          <p:cNvSpPr>
            <a:spLocks noGrp="1"/>
          </p:cNvSpPr>
          <p:nvPr>
            <p:ph type="body" sz="quarter" idx="16" hasCustomPrompt="1"/>
          </p:nvPr>
        </p:nvSpPr>
        <p:spPr>
          <a:xfrm>
            <a:off x="4432017" y="4944953"/>
            <a:ext cx="3327966" cy="258329"/>
          </a:xfrm>
        </p:spPr>
        <p:txBody>
          <a:bodyPr>
            <a:noAutofit/>
          </a:bodyPr>
          <a:lstStyle>
            <a:lvl1pPr marL="0" indent="0">
              <a:buNone/>
              <a:defRPr sz="2000" b="1">
                <a:solidFill>
                  <a:schemeClr val="accent2"/>
                </a:solidFill>
              </a:defRPr>
            </a:lvl1pPr>
            <a:lvl5pPr>
              <a:defRPr/>
            </a:lvl5pPr>
          </a:lstStyle>
          <a:p>
            <a:pPr lvl="0"/>
            <a:r>
              <a:rPr lang="de-DE" dirty="0"/>
              <a:t>Person</a:t>
            </a:r>
            <a:endParaRPr lang="de-CH" dirty="0"/>
          </a:p>
        </p:txBody>
      </p:sp>
      <p:sp>
        <p:nvSpPr>
          <p:cNvPr id="30" name="Textplatzhalter 13">
            <a:extLst>
              <a:ext uri="{FF2B5EF4-FFF2-40B4-BE49-F238E27FC236}">
                <a16:creationId xmlns:a16="http://schemas.microsoft.com/office/drawing/2014/main" id="{37262F85-9A65-4017-8F45-8CC8BF45B011}"/>
              </a:ext>
            </a:extLst>
          </p:cNvPr>
          <p:cNvSpPr>
            <a:spLocks noGrp="1"/>
          </p:cNvSpPr>
          <p:nvPr>
            <p:ph type="body" sz="quarter" idx="17" hasCustomPrompt="1"/>
          </p:nvPr>
        </p:nvSpPr>
        <p:spPr>
          <a:xfrm>
            <a:off x="4432017" y="5332240"/>
            <a:ext cx="3327966" cy="258329"/>
          </a:xfrm>
        </p:spPr>
        <p:txBody>
          <a:bodyPr/>
          <a:lstStyle>
            <a:lvl1pPr marL="0" indent="0">
              <a:buNone/>
              <a:defRPr sz="1600" b="0"/>
            </a:lvl1pPr>
            <a:lvl5pPr>
              <a:defRPr/>
            </a:lvl5pPr>
          </a:lstStyle>
          <a:p>
            <a:pPr lvl="0"/>
            <a:r>
              <a:rPr lang="de-DE" dirty="0"/>
              <a:t>Position</a:t>
            </a:r>
            <a:endParaRPr lang="de-CH" dirty="0"/>
          </a:p>
        </p:txBody>
      </p:sp>
      <p:sp>
        <p:nvSpPr>
          <p:cNvPr id="31" name="Textplatzhalter 13">
            <a:extLst>
              <a:ext uri="{FF2B5EF4-FFF2-40B4-BE49-F238E27FC236}">
                <a16:creationId xmlns:a16="http://schemas.microsoft.com/office/drawing/2014/main" id="{77B3F541-0289-4766-8099-06AC474DF5C7}"/>
              </a:ext>
            </a:extLst>
          </p:cNvPr>
          <p:cNvSpPr>
            <a:spLocks noGrp="1"/>
          </p:cNvSpPr>
          <p:nvPr>
            <p:ph type="body" sz="quarter" idx="18" hasCustomPrompt="1"/>
          </p:nvPr>
        </p:nvSpPr>
        <p:spPr>
          <a:xfrm>
            <a:off x="4432015" y="6138093"/>
            <a:ext cx="3327967" cy="284162"/>
          </a:xfrm>
        </p:spPr>
        <p:txBody>
          <a:bodyPr/>
          <a:lstStyle>
            <a:lvl1pPr marL="0" indent="0">
              <a:buNone/>
              <a:defRPr sz="1200"/>
            </a:lvl1pPr>
            <a:lvl5pPr>
              <a:defRPr/>
            </a:lvl5pPr>
          </a:lstStyle>
          <a:p>
            <a:pPr lvl="0"/>
            <a:r>
              <a:rPr lang="de-DE" dirty="0"/>
              <a:t>+41 (0)7X XXX XXXX</a:t>
            </a:r>
            <a:endParaRPr lang="de-CH" dirty="0"/>
          </a:p>
        </p:txBody>
      </p:sp>
      <p:sp>
        <p:nvSpPr>
          <p:cNvPr id="32" name="Textplatzhalter 13">
            <a:extLst>
              <a:ext uri="{FF2B5EF4-FFF2-40B4-BE49-F238E27FC236}">
                <a16:creationId xmlns:a16="http://schemas.microsoft.com/office/drawing/2014/main" id="{D61D85B0-980F-4C57-A729-655E2B0B64A5}"/>
              </a:ext>
            </a:extLst>
          </p:cNvPr>
          <p:cNvSpPr>
            <a:spLocks noGrp="1"/>
          </p:cNvSpPr>
          <p:nvPr>
            <p:ph type="body" sz="quarter" idx="19" hasCustomPrompt="1"/>
          </p:nvPr>
        </p:nvSpPr>
        <p:spPr>
          <a:xfrm>
            <a:off x="4432015" y="5788811"/>
            <a:ext cx="3327967" cy="284162"/>
          </a:xfrm>
        </p:spPr>
        <p:txBody>
          <a:bodyPr/>
          <a:lstStyle>
            <a:lvl1pPr marL="0" indent="0">
              <a:buNone/>
              <a:defRPr sz="1200"/>
            </a:lvl1pPr>
            <a:lvl5pPr>
              <a:defRPr/>
            </a:lvl5pPr>
          </a:lstStyle>
          <a:p>
            <a:pPr lvl="0"/>
            <a:r>
              <a:rPr lang="de-DE" dirty="0"/>
              <a:t>xx@compass-group.ch</a:t>
            </a:r>
            <a:endParaRPr lang="de-CH" dirty="0"/>
          </a:p>
        </p:txBody>
      </p:sp>
      <p:sp>
        <p:nvSpPr>
          <p:cNvPr id="33" name="Textplatzhalter 4">
            <a:extLst>
              <a:ext uri="{FF2B5EF4-FFF2-40B4-BE49-F238E27FC236}">
                <a16:creationId xmlns:a16="http://schemas.microsoft.com/office/drawing/2014/main" id="{A7E55726-8E1D-4F8B-81F7-845473B1C665}"/>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62438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CC58-3844-4F09-8DDF-1D07355C4863}"/>
              </a:ext>
            </a:extLst>
          </p:cNvPr>
          <p:cNvSpPr>
            <a:spLocks noGrp="1"/>
          </p:cNvSpPr>
          <p:nvPr>
            <p:ph type="title"/>
          </p:nvPr>
        </p:nvSpPr>
        <p:spPr/>
        <p:txBody>
          <a:bodyPr/>
          <a:lstStyle/>
          <a:p>
            <a:r>
              <a:rPr lang="de-DE" dirty="0"/>
              <a:t>Mastertitelformat bearbeiten</a:t>
            </a:r>
            <a:endParaRPr lang="de-CH" dirty="0"/>
          </a:p>
        </p:txBody>
      </p:sp>
      <p:sp>
        <p:nvSpPr>
          <p:cNvPr id="4" name="Bildplatzhalter 3">
            <a:extLst>
              <a:ext uri="{FF2B5EF4-FFF2-40B4-BE49-F238E27FC236}">
                <a16:creationId xmlns:a16="http://schemas.microsoft.com/office/drawing/2014/main" id="{B8F64894-5FD4-435A-A8A7-D02D6CD09445}"/>
              </a:ext>
            </a:extLst>
          </p:cNvPr>
          <p:cNvSpPr>
            <a:spLocks noGrp="1"/>
          </p:cNvSpPr>
          <p:nvPr>
            <p:ph type="pic" sz="quarter" idx="10"/>
          </p:nvPr>
        </p:nvSpPr>
        <p:spPr>
          <a:xfrm>
            <a:off x="1787704" y="1836900"/>
            <a:ext cx="2616800" cy="3422638"/>
          </a:xfrm>
        </p:spPr>
        <p:txBody>
          <a:bodyPr/>
          <a:lstStyle/>
          <a:p>
            <a:endParaRPr lang="de-CH"/>
          </a:p>
        </p:txBody>
      </p:sp>
      <p:sp>
        <p:nvSpPr>
          <p:cNvPr id="5" name="Untertitel 2">
            <a:extLst>
              <a:ext uri="{FF2B5EF4-FFF2-40B4-BE49-F238E27FC236}">
                <a16:creationId xmlns:a16="http://schemas.microsoft.com/office/drawing/2014/main" id="{E4B350DE-F94C-4660-99CB-238780A0A39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5" name="Textplatzhalter 13">
            <a:extLst>
              <a:ext uri="{FF2B5EF4-FFF2-40B4-BE49-F238E27FC236}">
                <a16:creationId xmlns:a16="http://schemas.microsoft.com/office/drawing/2014/main" id="{BC64503F-CF09-438E-B356-50CC10884120}"/>
              </a:ext>
            </a:extLst>
          </p:cNvPr>
          <p:cNvSpPr>
            <a:spLocks noGrp="1"/>
          </p:cNvSpPr>
          <p:nvPr>
            <p:ph type="body" sz="quarter" idx="11" hasCustomPrompt="1"/>
          </p:nvPr>
        </p:nvSpPr>
        <p:spPr>
          <a:xfrm>
            <a:off x="1787703" y="5395451"/>
            <a:ext cx="2616799" cy="284162"/>
          </a:xfrm>
        </p:spPr>
        <p:txBody>
          <a:bodyPr>
            <a:noAutofit/>
          </a:bodyPr>
          <a:lstStyle>
            <a:lvl1pPr marL="0" indent="0" algn="ctr">
              <a:buNone/>
              <a:defRPr sz="1800" b="1">
                <a:solidFill>
                  <a:schemeClr val="accent2"/>
                </a:solidFill>
              </a:defRPr>
            </a:lvl1pPr>
            <a:lvl5pPr>
              <a:defRPr/>
            </a:lvl5pPr>
          </a:lstStyle>
          <a:p>
            <a:pPr lvl="0"/>
            <a:r>
              <a:rPr lang="de-DE" dirty="0"/>
              <a:t>Person</a:t>
            </a:r>
            <a:endParaRPr lang="de-CH" dirty="0"/>
          </a:p>
        </p:txBody>
      </p:sp>
      <p:sp>
        <p:nvSpPr>
          <p:cNvPr id="26" name="Textplatzhalter 13">
            <a:extLst>
              <a:ext uri="{FF2B5EF4-FFF2-40B4-BE49-F238E27FC236}">
                <a16:creationId xmlns:a16="http://schemas.microsoft.com/office/drawing/2014/main" id="{791BBA3B-BC71-43D3-AE31-6E5CF5BCF14D}"/>
              </a:ext>
            </a:extLst>
          </p:cNvPr>
          <p:cNvSpPr>
            <a:spLocks noGrp="1"/>
          </p:cNvSpPr>
          <p:nvPr>
            <p:ph type="body" sz="quarter" idx="12" hasCustomPrompt="1"/>
          </p:nvPr>
        </p:nvSpPr>
        <p:spPr>
          <a:xfrm>
            <a:off x="1787703" y="5782738"/>
            <a:ext cx="2616799" cy="541862"/>
          </a:xfrm>
        </p:spPr>
        <p:txBody>
          <a:bodyPr/>
          <a:lstStyle>
            <a:lvl1pPr marL="0" indent="0" algn="ctr">
              <a:buNone/>
              <a:defRPr sz="1600" b="0"/>
            </a:lvl1pPr>
            <a:lvl5pPr>
              <a:defRPr/>
            </a:lvl5pPr>
          </a:lstStyle>
          <a:p>
            <a:pPr lvl="0"/>
            <a:r>
              <a:rPr lang="de-DE" dirty="0"/>
              <a:t>Position</a:t>
            </a:r>
            <a:endParaRPr lang="de-CH" dirty="0"/>
          </a:p>
        </p:txBody>
      </p:sp>
      <p:sp>
        <p:nvSpPr>
          <p:cNvPr id="22" name="Bildplatzhalter 3">
            <a:extLst>
              <a:ext uri="{FF2B5EF4-FFF2-40B4-BE49-F238E27FC236}">
                <a16:creationId xmlns:a16="http://schemas.microsoft.com/office/drawing/2014/main" id="{65FD8856-0059-47F1-AC13-3DAF2E3E9A97}"/>
              </a:ext>
            </a:extLst>
          </p:cNvPr>
          <p:cNvSpPr>
            <a:spLocks noGrp="1"/>
          </p:cNvSpPr>
          <p:nvPr>
            <p:ph type="pic" sz="quarter" idx="20"/>
          </p:nvPr>
        </p:nvSpPr>
        <p:spPr>
          <a:xfrm>
            <a:off x="4654950" y="1836900"/>
            <a:ext cx="2616800" cy="3422638"/>
          </a:xfrm>
        </p:spPr>
        <p:txBody>
          <a:bodyPr/>
          <a:lstStyle/>
          <a:p>
            <a:endParaRPr lang="de-CH"/>
          </a:p>
        </p:txBody>
      </p:sp>
      <p:sp>
        <p:nvSpPr>
          <p:cNvPr id="33" name="Bildplatzhalter 3">
            <a:extLst>
              <a:ext uri="{FF2B5EF4-FFF2-40B4-BE49-F238E27FC236}">
                <a16:creationId xmlns:a16="http://schemas.microsoft.com/office/drawing/2014/main" id="{3A4A68BD-9E51-4AE8-9442-53D9D7A18793}"/>
              </a:ext>
            </a:extLst>
          </p:cNvPr>
          <p:cNvSpPr>
            <a:spLocks noGrp="1"/>
          </p:cNvSpPr>
          <p:nvPr>
            <p:ph type="pic" sz="quarter" idx="21"/>
          </p:nvPr>
        </p:nvSpPr>
        <p:spPr>
          <a:xfrm>
            <a:off x="7612437" y="1836900"/>
            <a:ext cx="2616800" cy="3422638"/>
          </a:xfrm>
        </p:spPr>
        <p:txBody>
          <a:bodyPr/>
          <a:lstStyle/>
          <a:p>
            <a:endParaRPr lang="de-CH"/>
          </a:p>
        </p:txBody>
      </p:sp>
      <p:sp>
        <p:nvSpPr>
          <p:cNvPr id="34" name="Textplatzhalter 13">
            <a:extLst>
              <a:ext uri="{FF2B5EF4-FFF2-40B4-BE49-F238E27FC236}">
                <a16:creationId xmlns:a16="http://schemas.microsoft.com/office/drawing/2014/main" id="{45B441E4-E06D-46B7-886D-301AC49FD659}"/>
              </a:ext>
            </a:extLst>
          </p:cNvPr>
          <p:cNvSpPr>
            <a:spLocks noGrp="1"/>
          </p:cNvSpPr>
          <p:nvPr>
            <p:ph type="body" sz="quarter" idx="22" hasCustomPrompt="1"/>
          </p:nvPr>
        </p:nvSpPr>
        <p:spPr>
          <a:xfrm>
            <a:off x="4654951" y="5395451"/>
            <a:ext cx="2616799" cy="284162"/>
          </a:xfrm>
        </p:spPr>
        <p:txBody>
          <a:bodyPr>
            <a:noAutofit/>
          </a:bodyPr>
          <a:lstStyle>
            <a:lvl1pPr marL="0" indent="0" algn="ctr">
              <a:buNone/>
              <a:defRPr sz="1800" b="1">
                <a:solidFill>
                  <a:schemeClr val="accent2"/>
                </a:solidFill>
              </a:defRPr>
            </a:lvl1pPr>
            <a:lvl5pPr>
              <a:defRPr/>
            </a:lvl5pPr>
          </a:lstStyle>
          <a:p>
            <a:pPr lvl="0"/>
            <a:r>
              <a:rPr lang="de-DE" dirty="0"/>
              <a:t>Person</a:t>
            </a:r>
            <a:endParaRPr lang="de-CH" dirty="0"/>
          </a:p>
        </p:txBody>
      </p:sp>
      <p:sp>
        <p:nvSpPr>
          <p:cNvPr id="35" name="Textplatzhalter 13">
            <a:extLst>
              <a:ext uri="{FF2B5EF4-FFF2-40B4-BE49-F238E27FC236}">
                <a16:creationId xmlns:a16="http://schemas.microsoft.com/office/drawing/2014/main" id="{D6D847D8-0CDD-4295-A744-614C0356B749}"/>
              </a:ext>
            </a:extLst>
          </p:cNvPr>
          <p:cNvSpPr>
            <a:spLocks noGrp="1"/>
          </p:cNvSpPr>
          <p:nvPr>
            <p:ph type="body" sz="quarter" idx="23" hasCustomPrompt="1"/>
          </p:nvPr>
        </p:nvSpPr>
        <p:spPr>
          <a:xfrm>
            <a:off x="4654951" y="5782738"/>
            <a:ext cx="2616799" cy="541862"/>
          </a:xfrm>
        </p:spPr>
        <p:txBody>
          <a:bodyPr/>
          <a:lstStyle>
            <a:lvl1pPr marL="0" indent="0" algn="ctr">
              <a:buNone/>
              <a:defRPr sz="1600" b="0"/>
            </a:lvl1pPr>
            <a:lvl5pPr>
              <a:defRPr/>
            </a:lvl5pPr>
          </a:lstStyle>
          <a:p>
            <a:pPr lvl="0"/>
            <a:r>
              <a:rPr lang="de-DE" dirty="0"/>
              <a:t>Position</a:t>
            </a:r>
            <a:endParaRPr lang="de-CH" dirty="0"/>
          </a:p>
        </p:txBody>
      </p:sp>
      <p:sp>
        <p:nvSpPr>
          <p:cNvPr id="36" name="Textplatzhalter 13">
            <a:extLst>
              <a:ext uri="{FF2B5EF4-FFF2-40B4-BE49-F238E27FC236}">
                <a16:creationId xmlns:a16="http://schemas.microsoft.com/office/drawing/2014/main" id="{553D010B-341E-4626-B581-D6C675554695}"/>
              </a:ext>
            </a:extLst>
          </p:cNvPr>
          <p:cNvSpPr>
            <a:spLocks noGrp="1"/>
          </p:cNvSpPr>
          <p:nvPr>
            <p:ph type="body" sz="quarter" idx="24" hasCustomPrompt="1"/>
          </p:nvPr>
        </p:nvSpPr>
        <p:spPr>
          <a:xfrm>
            <a:off x="7612437" y="5395451"/>
            <a:ext cx="2616799" cy="284162"/>
          </a:xfrm>
        </p:spPr>
        <p:txBody>
          <a:bodyPr>
            <a:noAutofit/>
          </a:bodyPr>
          <a:lstStyle>
            <a:lvl1pPr marL="0" indent="0" algn="ctr">
              <a:buNone/>
              <a:defRPr sz="1800" b="1">
                <a:solidFill>
                  <a:schemeClr val="accent2"/>
                </a:solidFill>
              </a:defRPr>
            </a:lvl1pPr>
            <a:lvl5pPr>
              <a:defRPr/>
            </a:lvl5pPr>
          </a:lstStyle>
          <a:p>
            <a:pPr lvl="0"/>
            <a:r>
              <a:rPr lang="de-DE" dirty="0"/>
              <a:t>Person</a:t>
            </a:r>
            <a:endParaRPr lang="de-CH" dirty="0"/>
          </a:p>
        </p:txBody>
      </p:sp>
      <p:sp>
        <p:nvSpPr>
          <p:cNvPr id="37" name="Textplatzhalter 13">
            <a:extLst>
              <a:ext uri="{FF2B5EF4-FFF2-40B4-BE49-F238E27FC236}">
                <a16:creationId xmlns:a16="http://schemas.microsoft.com/office/drawing/2014/main" id="{4846AB6F-13D1-45DA-AF8F-5AE0F1D48CC9}"/>
              </a:ext>
            </a:extLst>
          </p:cNvPr>
          <p:cNvSpPr>
            <a:spLocks noGrp="1"/>
          </p:cNvSpPr>
          <p:nvPr>
            <p:ph type="body" sz="quarter" idx="25" hasCustomPrompt="1"/>
          </p:nvPr>
        </p:nvSpPr>
        <p:spPr>
          <a:xfrm>
            <a:off x="7612437" y="5782738"/>
            <a:ext cx="2616799" cy="541862"/>
          </a:xfrm>
        </p:spPr>
        <p:txBody>
          <a:bodyPr/>
          <a:lstStyle>
            <a:lvl1pPr marL="0" indent="0" algn="ctr">
              <a:buNone/>
              <a:defRPr sz="1600" b="0"/>
            </a:lvl1pPr>
            <a:lvl5pPr>
              <a:defRPr/>
            </a:lvl5pPr>
          </a:lstStyle>
          <a:p>
            <a:pPr lvl="0"/>
            <a:r>
              <a:rPr lang="de-DE" dirty="0"/>
              <a:t>Position</a:t>
            </a:r>
            <a:endParaRPr lang="de-CH" dirty="0"/>
          </a:p>
        </p:txBody>
      </p:sp>
      <p:sp>
        <p:nvSpPr>
          <p:cNvPr id="38" name="Textplatzhalter 4">
            <a:extLst>
              <a:ext uri="{FF2B5EF4-FFF2-40B4-BE49-F238E27FC236}">
                <a16:creationId xmlns:a16="http://schemas.microsoft.com/office/drawing/2014/main" id="{DD71D20A-710B-4432-A17D-CF9EB734CB8F}"/>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76546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 No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3F570B-407F-48EA-9468-A1E860BF843C}"/>
              </a:ext>
            </a:extLst>
          </p:cNvPr>
          <p:cNvSpPr>
            <a:spLocks noGrp="1"/>
          </p:cNvSpPr>
          <p:nvPr>
            <p:ph type="title"/>
          </p:nvPr>
        </p:nvSpPr>
        <p:spPr/>
        <p:txBody>
          <a:bodyPr/>
          <a:lstStyle/>
          <a:p>
            <a:r>
              <a:rPr lang="de-DE"/>
              <a:t>Mastertitelformat bearbeiten</a:t>
            </a:r>
            <a:endParaRPr lang="de-CH"/>
          </a:p>
        </p:txBody>
      </p:sp>
      <p:sp>
        <p:nvSpPr>
          <p:cNvPr id="5" name="Textplatzhalter 4">
            <a:extLst>
              <a:ext uri="{FF2B5EF4-FFF2-40B4-BE49-F238E27FC236}">
                <a16:creationId xmlns:a16="http://schemas.microsoft.com/office/drawing/2014/main" id="{6DF2D2DA-FE81-4B01-A2D6-CB4615FF39D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4" name="Untertitel 2">
            <a:extLst>
              <a:ext uri="{FF2B5EF4-FFF2-40B4-BE49-F238E27FC236}">
                <a16:creationId xmlns:a16="http://schemas.microsoft.com/office/drawing/2014/main" id="{10E5EE38-D769-40FA-840F-19A7E0388C35}"/>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Tree>
    <p:extLst>
      <p:ext uri="{BB962C8B-B14F-4D97-AF65-F5344CB8AC3E}">
        <p14:creationId xmlns:p14="http://schemas.microsoft.com/office/powerpoint/2010/main" val="409408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od Burger">
    <p:spTree>
      <p:nvGrpSpPr>
        <p:cNvPr id="1" name=""/>
        <p:cNvGrpSpPr/>
        <p:nvPr/>
      </p:nvGrpSpPr>
      <p:grpSpPr>
        <a:xfrm>
          <a:off x="0" y="0"/>
          <a:ext cx="0" cy="0"/>
          <a:chOff x="0" y="0"/>
          <a:chExt cx="0" cy="0"/>
        </a:xfrm>
      </p:grpSpPr>
      <p:pic>
        <p:nvPicPr>
          <p:cNvPr id="10" name="Grafik 9" descr="Ein Bild, das Zwischenmahlzeit, Sandwich enthält.&#10;&#10;Automatisch generierte Beschreibung">
            <a:extLst>
              <a:ext uri="{FF2B5EF4-FFF2-40B4-BE49-F238E27FC236}">
                <a16:creationId xmlns:a16="http://schemas.microsoft.com/office/drawing/2014/main" id="{232FD17E-BFDC-4590-8806-9BA4FF990C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9" name="Rechteck: obere Ecken abgerundet 18">
            <a:extLst>
              <a:ext uri="{FF2B5EF4-FFF2-40B4-BE49-F238E27FC236}">
                <a16:creationId xmlns:a16="http://schemas.microsoft.com/office/drawing/2014/main" id="{6D6C33DF-B21B-4CCB-BD9B-83D73A33B045}"/>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FFFFFF"/>
                </a:solidFill>
              </a:rPr>
              <a:t>                 </a:t>
            </a:r>
          </a:p>
        </p:txBody>
      </p:sp>
      <p:sp>
        <p:nvSpPr>
          <p:cNvPr id="20" name="Titelplatzhalter 1">
            <a:extLst>
              <a:ext uri="{FF2B5EF4-FFF2-40B4-BE49-F238E27FC236}">
                <a16:creationId xmlns:a16="http://schemas.microsoft.com/office/drawing/2014/main" id="{C9DD7C63-761A-4AC3-B183-29131BB17EE8}"/>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1" name="object 16">
            <a:extLst>
              <a:ext uri="{FF2B5EF4-FFF2-40B4-BE49-F238E27FC236}">
                <a16:creationId xmlns:a16="http://schemas.microsoft.com/office/drawing/2014/main" id="{7A63E1BA-D43C-4D0F-AB24-6B6388B0C22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2" name="Textfeld 21">
            <a:extLst>
              <a:ext uri="{FF2B5EF4-FFF2-40B4-BE49-F238E27FC236}">
                <a16:creationId xmlns:a16="http://schemas.microsoft.com/office/drawing/2014/main" id="{2E999E35-DB03-41CC-AC54-B7AE994722B1}"/>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4" name="Textplatzhalter 9">
            <a:extLst>
              <a:ext uri="{FF2B5EF4-FFF2-40B4-BE49-F238E27FC236}">
                <a16:creationId xmlns:a16="http://schemas.microsoft.com/office/drawing/2014/main" id="{D2C7849D-6052-466C-B763-082E97AD0EB9}"/>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C6BFE9FF-F968-48BC-AA5D-86B9821BC6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130794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d Gyoz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05F74172-4DBB-48D7-9EAE-3BB30FF07E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2" y="428"/>
            <a:ext cx="12190476" cy="6857143"/>
          </a:xfrm>
          <a:prstGeom prst="rect">
            <a:avLst/>
          </a:prstGeom>
        </p:spPr>
      </p:pic>
      <p:sp>
        <p:nvSpPr>
          <p:cNvPr id="18" name="Rechteck: obere Ecken abgerundet 17">
            <a:extLst>
              <a:ext uri="{FF2B5EF4-FFF2-40B4-BE49-F238E27FC236}">
                <a16:creationId xmlns:a16="http://schemas.microsoft.com/office/drawing/2014/main" id="{3136A7DF-F4FA-4699-BDBC-72385E25C752}"/>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13EF48F3-D3E2-40AE-8D1A-5B5DC4604CB7}"/>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7C893BED-BF6C-4A3A-AC9C-D12F87BEC41B}"/>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A4E2837C-2D2A-4E74-A077-761ECF1CC136}"/>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A50F66E4-F9B5-49DC-AEE5-1FEEDAFD8B43}"/>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9DE12ADD-AF96-4709-BB2B-A6B3B75069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04983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d Spring Rolls">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CC08F02-326A-4B4E-9C6E-0EF9B19F7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62" y="428"/>
            <a:ext cx="12190476" cy="6857142"/>
          </a:xfrm>
          <a:prstGeom prst="rect">
            <a:avLst/>
          </a:prstGeom>
        </p:spPr>
      </p:pic>
      <p:sp>
        <p:nvSpPr>
          <p:cNvPr id="18" name="Rechteck: obere Ecken abgerundet 17">
            <a:extLst>
              <a:ext uri="{FF2B5EF4-FFF2-40B4-BE49-F238E27FC236}">
                <a16:creationId xmlns:a16="http://schemas.microsoft.com/office/drawing/2014/main" id="{A3A11549-68D0-4879-8182-45C51B739EB7}"/>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8AF98303-01EE-420B-8D38-3FDC0D7E2D5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4E639540-843E-4F7C-8E22-EC00ED3B4EE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236F40B-C57E-4DA9-8012-F1CA3C5B4AF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54BFEDF5-8E3B-435F-9FC4-1CFDE516D74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BEC4286D-F92A-43A5-90F9-19F9AB25E2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150755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d Salad">
    <p:spTree>
      <p:nvGrpSpPr>
        <p:cNvPr id="1" name=""/>
        <p:cNvGrpSpPr/>
        <p:nvPr/>
      </p:nvGrpSpPr>
      <p:grpSpPr>
        <a:xfrm>
          <a:off x="0" y="0"/>
          <a:ext cx="0" cy="0"/>
          <a:chOff x="0" y="0"/>
          <a:chExt cx="0" cy="0"/>
        </a:xfrm>
      </p:grpSpPr>
      <p:pic>
        <p:nvPicPr>
          <p:cNvPr id="4" name="Grafik 3" descr="Ein Bild, das Pflanze, Gericht, Mahlzeit, frisch enthält.&#10;&#10;Automatisch generierte Beschreibung">
            <a:extLst>
              <a:ext uri="{FF2B5EF4-FFF2-40B4-BE49-F238E27FC236}">
                <a16:creationId xmlns:a16="http://schemas.microsoft.com/office/drawing/2014/main" id="{9098FF88-5054-4BF0-BF44-87A251CF7C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8" name="Rechteck: obere Ecken abgerundet 17">
            <a:extLst>
              <a:ext uri="{FF2B5EF4-FFF2-40B4-BE49-F238E27FC236}">
                <a16:creationId xmlns:a16="http://schemas.microsoft.com/office/drawing/2014/main" id="{A3A11549-68D0-4879-8182-45C51B739EB7}"/>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8AF98303-01EE-420B-8D38-3FDC0D7E2D5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4E639540-843E-4F7C-8E22-EC00ED3B4EE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236F40B-C57E-4DA9-8012-F1CA3C5B4AF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54BFEDF5-8E3B-435F-9FC4-1CFDE516D74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24FBC2DE-9B7C-4EA0-909A-6DF8C014D6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8184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ople Guest">
    <p:spTree>
      <p:nvGrpSpPr>
        <p:cNvPr id="1" name=""/>
        <p:cNvGrpSpPr/>
        <p:nvPr/>
      </p:nvGrpSpPr>
      <p:grpSpPr>
        <a:xfrm>
          <a:off x="0" y="0"/>
          <a:ext cx="0" cy="0"/>
          <a:chOff x="0" y="0"/>
          <a:chExt cx="0" cy="0"/>
        </a:xfrm>
      </p:grpSpPr>
      <p:pic>
        <p:nvPicPr>
          <p:cNvPr id="3" name="Grafik 2" descr="Ein Bild, das Tisch, Esstisch enthält.&#10;&#10;Automatisch generierte Beschreibung">
            <a:extLst>
              <a:ext uri="{FF2B5EF4-FFF2-40B4-BE49-F238E27FC236}">
                <a16:creationId xmlns:a16="http://schemas.microsoft.com/office/drawing/2014/main" id="{8D9E3599-E395-435B-98BF-24266D810F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Rechteck: obere Ecken abgerundet 25">
            <a:extLst>
              <a:ext uri="{FF2B5EF4-FFF2-40B4-BE49-F238E27FC236}">
                <a16:creationId xmlns:a16="http://schemas.microsoft.com/office/drawing/2014/main" id="{36219294-29F7-4FCC-9017-57C03B5359EF}"/>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7" name="Titelplatzhalter 1">
            <a:extLst>
              <a:ext uri="{FF2B5EF4-FFF2-40B4-BE49-F238E27FC236}">
                <a16:creationId xmlns:a16="http://schemas.microsoft.com/office/drawing/2014/main" id="{5294D154-4F75-40E9-94B2-116AB4A35F7E}"/>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8" name="object 16">
            <a:extLst>
              <a:ext uri="{FF2B5EF4-FFF2-40B4-BE49-F238E27FC236}">
                <a16:creationId xmlns:a16="http://schemas.microsoft.com/office/drawing/2014/main" id="{76A4BF64-F8A1-477B-818B-D2D11F8D58ED}"/>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9" name="Textfeld 28">
            <a:extLst>
              <a:ext uri="{FF2B5EF4-FFF2-40B4-BE49-F238E27FC236}">
                <a16:creationId xmlns:a16="http://schemas.microsoft.com/office/drawing/2014/main" id="{CB89D8B0-E13F-4D4E-8719-C21C55B2091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31" name="Textplatzhalter 9">
            <a:extLst>
              <a:ext uri="{FF2B5EF4-FFF2-40B4-BE49-F238E27FC236}">
                <a16:creationId xmlns:a16="http://schemas.microsoft.com/office/drawing/2014/main" id="{4398E531-5D26-4DAA-AF5A-3E8C0A90E877}"/>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68D5101C-067D-4BF6-A393-8D1F8AB0DA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161768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theme" Target="../theme/theme4.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 Id="rId9" Type="http://schemas.openxmlformats.org/officeDocument/2006/relationships/image" Target="../media/image2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image" Target="../media/image24.png"/><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47C2D38-B178-468C-9EAD-0994C6FCF87D}"/>
              </a:ext>
            </a:extLst>
          </p:cNvPr>
          <p:cNvSpPr>
            <a:spLocks noGrp="1"/>
          </p:cNvSpPr>
          <p:nvPr>
            <p:ph type="title"/>
          </p:nvPr>
        </p:nvSpPr>
        <p:spPr>
          <a:xfrm>
            <a:off x="3680258" y="2612783"/>
            <a:ext cx="5080565" cy="1325563"/>
          </a:xfrm>
          <a:prstGeom prst="rect">
            <a:avLst/>
          </a:prstGeom>
        </p:spPr>
        <p:txBody>
          <a:bodyPr vert="horz" lIns="91440" tIns="45720" rIns="91440" bIns="45720" rtlCol="0" anchor="ctr">
            <a:normAutofit/>
          </a:bodyPr>
          <a:lstStyle/>
          <a:p>
            <a:r>
              <a:rPr lang="de-DE" dirty="0"/>
              <a:t>Mastertitelformat bearbeiten</a:t>
            </a:r>
            <a:endParaRPr lang="de-CH" dirty="0"/>
          </a:p>
        </p:txBody>
      </p:sp>
    </p:spTree>
    <p:extLst>
      <p:ext uri="{BB962C8B-B14F-4D97-AF65-F5344CB8AC3E}">
        <p14:creationId xmlns:p14="http://schemas.microsoft.com/office/powerpoint/2010/main" val="518859015"/>
      </p:ext>
    </p:extLst>
  </p:cSld>
  <p:clrMap bg1="lt1" tx1="dk1" bg2="lt2" tx2="dk2" accent1="accent1" accent2="accent2" accent3="accent3" accent4="accent4" accent5="accent5" accent6="accent6" hlink="hlink" folHlink="folHlink"/>
  <p:sldLayoutIdLst>
    <p:sldLayoutId id="2147483653" r:id="rId1"/>
    <p:sldLayoutId id="214748368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100000"/>
        </a:lnSpc>
        <a:spcBef>
          <a:spcPct val="0"/>
        </a:spcBef>
        <a:buNone/>
        <a:defRPr sz="3600" b="1" kern="1200" spc="-15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hteck: obere Ecken abgerundet 7">
            <a:extLst>
              <a:ext uri="{FF2B5EF4-FFF2-40B4-BE49-F238E27FC236}">
                <a16:creationId xmlns:a16="http://schemas.microsoft.com/office/drawing/2014/main" id="{5A235F40-BDA1-4B05-AA3E-900AAB635904}"/>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 name="Titelplatzhalter 1">
            <a:extLst>
              <a:ext uri="{FF2B5EF4-FFF2-40B4-BE49-F238E27FC236}">
                <a16:creationId xmlns:a16="http://schemas.microsoft.com/office/drawing/2014/main" id="{2077808F-172A-435B-BC6C-A3526FDDF5E0}"/>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9" name="object 16">
            <a:extLst>
              <a:ext uri="{FF2B5EF4-FFF2-40B4-BE49-F238E27FC236}">
                <a16:creationId xmlns:a16="http://schemas.microsoft.com/office/drawing/2014/main" id="{7FCF3903-52CD-4962-B0F0-D3F34F90006A}"/>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10" name="Textfeld 9">
            <a:extLst>
              <a:ext uri="{FF2B5EF4-FFF2-40B4-BE49-F238E27FC236}">
                <a16:creationId xmlns:a16="http://schemas.microsoft.com/office/drawing/2014/main" id="{B7070877-EE31-4609-A574-1B626A09C1F3}"/>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pic>
        <p:nvPicPr>
          <p:cNvPr id="13" name="Imagem 14">
            <a:extLst>
              <a:ext uri="{FF2B5EF4-FFF2-40B4-BE49-F238E27FC236}">
                <a16:creationId xmlns:a16="http://schemas.microsoft.com/office/drawing/2014/main" id="{2B41E8EB-73C8-4588-9BE4-CFC1657DB11D}"/>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80591120"/>
      </p:ext>
    </p:extLst>
  </p:cSld>
  <p:clrMap bg1="lt1" tx1="dk1" bg2="lt2" tx2="dk2" accent1="accent1" accent2="accent2" accent3="accent3" accent4="accent4" accent5="accent5" accent6="accent6" hlink="hlink" folHlink="folHlink"/>
  <p:sldLayoutIdLst>
    <p:sldLayoutId id="2147483655" r:id="rId1"/>
    <p:sldLayoutId id="2147483751" r:id="rId2"/>
    <p:sldLayoutId id="2147483752" r:id="rId3"/>
    <p:sldLayoutId id="2147483753" r:id="rId4"/>
    <p:sldLayoutId id="2147483754" r:id="rId5"/>
    <p:sldLayoutId id="2147483755" r:id="rId6"/>
    <p:sldLayoutId id="2147483744" r:id="rId7"/>
    <p:sldLayoutId id="2147483656" r:id="rId8"/>
    <p:sldLayoutId id="2147483657" r:id="rId9"/>
    <p:sldLayoutId id="2147483696" r:id="rId10"/>
    <p:sldLayoutId id="2147483742" r:id="rId11"/>
    <p:sldLayoutId id="214748374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100000"/>
        </a:lnSpc>
        <a:spcBef>
          <a:spcPct val="0"/>
        </a:spcBef>
        <a:buNone/>
        <a:defRPr sz="3600" b="1" kern="1200" spc="-15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Imagem 10">
            <a:extLst>
              <a:ext uri="{FF2B5EF4-FFF2-40B4-BE49-F238E27FC236}">
                <a16:creationId xmlns:a16="http://schemas.microsoft.com/office/drawing/2014/main" id="{4B3544D6-95E1-4324-B0DC-75545369A8F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7" name="Rechteck: obere Ecken abgerundet 26">
            <a:extLst>
              <a:ext uri="{FF2B5EF4-FFF2-40B4-BE49-F238E27FC236}">
                <a16:creationId xmlns:a16="http://schemas.microsoft.com/office/drawing/2014/main" id="{17A16A18-890E-4723-9F4F-472147F777D6}"/>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2" name="Titelplatzhalter 1">
            <a:extLst>
              <a:ext uri="{FF2B5EF4-FFF2-40B4-BE49-F238E27FC236}">
                <a16:creationId xmlns:a16="http://schemas.microsoft.com/office/drawing/2014/main" id="{9118A653-2B9A-410D-9D1B-114A989EA9D3}"/>
              </a:ext>
            </a:extLst>
          </p:cNvPr>
          <p:cNvSpPr txBox="1">
            <a:spLocks/>
          </p:cNvSpPr>
          <p:nvPr userDrawn="1"/>
        </p:nvSpPr>
        <p:spPr>
          <a:xfrm>
            <a:off x="2681984" y="2740515"/>
            <a:ext cx="6828033" cy="6170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3600" b="1" dirty="0">
                <a:solidFill>
                  <a:schemeClr val="accent1"/>
                </a:solidFill>
              </a:rPr>
              <a:t>Agenda</a:t>
            </a:r>
            <a:endParaRPr lang="de-CH" sz="3600" b="1" dirty="0">
              <a:solidFill>
                <a:schemeClr val="accent1"/>
              </a:solidFill>
            </a:endParaRPr>
          </a:p>
        </p:txBody>
      </p:sp>
      <p:sp>
        <p:nvSpPr>
          <p:cNvPr id="32" name="object 16">
            <a:extLst>
              <a:ext uri="{FF2B5EF4-FFF2-40B4-BE49-F238E27FC236}">
                <a16:creationId xmlns:a16="http://schemas.microsoft.com/office/drawing/2014/main" id="{6F592FF6-69A3-4ABF-B595-2DFCD498DFF8}"/>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33" name="Textfeld 32">
            <a:extLst>
              <a:ext uri="{FF2B5EF4-FFF2-40B4-BE49-F238E27FC236}">
                <a16:creationId xmlns:a16="http://schemas.microsoft.com/office/drawing/2014/main" id="{8C67B8C6-0872-42F7-A598-007879FF09A9}"/>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pic>
        <p:nvPicPr>
          <p:cNvPr id="9" name="Imagem 14">
            <a:extLst>
              <a:ext uri="{FF2B5EF4-FFF2-40B4-BE49-F238E27FC236}">
                <a16:creationId xmlns:a16="http://schemas.microsoft.com/office/drawing/2014/main" id="{E4F06B0A-CAE2-4D0F-8FE3-86203924490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93239" y="2045903"/>
            <a:ext cx="1023297" cy="401725"/>
          </a:xfrm>
          <a:prstGeom prst="rect">
            <a:avLst/>
          </a:prstGeom>
        </p:spPr>
      </p:pic>
    </p:spTree>
    <p:extLst>
      <p:ext uri="{BB962C8B-B14F-4D97-AF65-F5344CB8AC3E}">
        <p14:creationId xmlns:p14="http://schemas.microsoft.com/office/powerpoint/2010/main" val="2845094018"/>
      </p:ext>
    </p:extLst>
  </p:cSld>
  <p:clrMap bg1="lt1" tx1="dk1" bg2="lt2" tx2="dk2" accent1="accent1" accent2="accent2" accent3="accent3" accent4="accent4" accent5="accent5" accent6="accent6" hlink="hlink" folHlink="folHlink"/>
  <p:sldLayoutIdLst>
    <p:sldLayoutId id="2147483666" r:id="rId1"/>
    <p:sldLayoutId id="2147483697"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1">
              <a:lumMod val="95000"/>
              <a:lumOff val="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10" descr="Uma imagem com alimentação, mesa, quadro, fruta&#10;&#10;Descrição gerada automaticamente">
            <a:extLst>
              <a:ext uri="{FF2B5EF4-FFF2-40B4-BE49-F238E27FC236}">
                <a16:creationId xmlns:a16="http://schemas.microsoft.com/office/drawing/2014/main" id="{2CB7167F-02D5-452B-8425-BE7C5728DA8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Imagem 8" descr="Uma imagem com monitor, sentado, computador, ecrã&#10;&#10;Descrição gerada automaticamente">
            <a:extLst>
              <a:ext uri="{FF2B5EF4-FFF2-40B4-BE49-F238E27FC236}">
                <a16:creationId xmlns:a16="http://schemas.microsoft.com/office/drawing/2014/main" id="{542FF4CC-B7E4-4344-8F3E-43834FEDF8D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3551173" y="-944624"/>
            <a:ext cx="5108698" cy="10496549"/>
          </a:xfrm>
          <a:prstGeom prst="rect">
            <a:avLst/>
          </a:prstGeom>
          <a:effectLst>
            <a:outerShdw blurRad="330200" dist="635000" dir="8100000" algn="tr" rotWithShape="0">
              <a:prstClr val="black">
                <a:alpha val="40000"/>
              </a:prstClr>
            </a:outerShdw>
          </a:effectLst>
        </p:spPr>
      </p:pic>
      <p:grpSp>
        <p:nvGrpSpPr>
          <p:cNvPr id="9" name="Agrupar 11">
            <a:extLst>
              <a:ext uri="{FF2B5EF4-FFF2-40B4-BE49-F238E27FC236}">
                <a16:creationId xmlns:a16="http://schemas.microsoft.com/office/drawing/2014/main" id="{A4CF6BB0-5261-442A-AC3A-545C4697DC3C}"/>
              </a:ext>
            </a:extLst>
          </p:cNvPr>
          <p:cNvGrpSpPr/>
          <p:nvPr userDrawn="1"/>
        </p:nvGrpSpPr>
        <p:grpSpPr>
          <a:xfrm>
            <a:off x="2254302" y="2630420"/>
            <a:ext cx="7593161" cy="3781257"/>
            <a:chOff x="2254302" y="2630420"/>
            <a:chExt cx="7593161" cy="3781257"/>
          </a:xfrm>
        </p:grpSpPr>
        <p:pic>
          <p:nvPicPr>
            <p:cNvPr id="10" name="Grafik 9">
              <a:extLst>
                <a:ext uri="{FF2B5EF4-FFF2-40B4-BE49-F238E27FC236}">
                  <a16:creationId xmlns:a16="http://schemas.microsoft.com/office/drawing/2014/main" id="{C66FBD62-5556-4015-AC1D-D21A3B8355A7}"/>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571039" y="2910359"/>
              <a:ext cx="7068968" cy="327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Shape 35">
              <a:extLst>
                <a:ext uri="{FF2B5EF4-FFF2-40B4-BE49-F238E27FC236}">
                  <a16:creationId xmlns:a16="http://schemas.microsoft.com/office/drawing/2014/main" id="{17DC5565-BD2A-49D3-8A78-0D5BE6166C2E}"/>
                </a:ext>
              </a:extLst>
            </p:cNvPr>
            <p:cNvSpPr/>
            <p:nvPr/>
          </p:nvSpPr>
          <p:spPr>
            <a:xfrm>
              <a:off x="2296764" y="2630420"/>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37">
              <a:extLst>
                <a:ext uri="{FF2B5EF4-FFF2-40B4-BE49-F238E27FC236}">
                  <a16:creationId xmlns:a16="http://schemas.microsoft.com/office/drawing/2014/main" id="{608A0E33-5F61-42CA-86F0-5118A63AB04E}"/>
                </a:ext>
              </a:extLst>
            </p:cNvPr>
            <p:cNvSpPr/>
            <p:nvPr/>
          </p:nvSpPr>
          <p:spPr>
            <a:xfrm flipH="1">
              <a:off x="9409609" y="2630420"/>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38">
              <a:extLst>
                <a:ext uri="{FF2B5EF4-FFF2-40B4-BE49-F238E27FC236}">
                  <a16:creationId xmlns:a16="http://schemas.microsoft.com/office/drawing/2014/main" id="{86137FD1-BE9D-449C-8206-A3B1536E6113}"/>
                </a:ext>
              </a:extLst>
            </p:cNvPr>
            <p:cNvSpPr/>
            <p:nvPr/>
          </p:nvSpPr>
          <p:spPr>
            <a:xfrm flipV="1">
              <a:off x="2254302" y="6024328"/>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39">
              <a:extLst>
                <a:ext uri="{FF2B5EF4-FFF2-40B4-BE49-F238E27FC236}">
                  <a16:creationId xmlns:a16="http://schemas.microsoft.com/office/drawing/2014/main" id="{24F64656-236D-47D8-B9CB-4BEDD099A85F}"/>
                </a:ext>
              </a:extLst>
            </p:cNvPr>
            <p:cNvSpPr/>
            <p:nvPr/>
          </p:nvSpPr>
          <p:spPr>
            <a:xfrm flipH="1" flipV="1">
              <a:off x="9367147" y="6024328"/>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5" name="Picture 68" descr="A picture containing flower, green&#10;&#10;Description automatically generated">
            <a:extLst>
              <a:ext uri="{FF2B5EF4-FFF2-40B4-BE49-F238E27FC236}">
                <a16:creationId xmlns:a16="http://schemas.microsoft.com/office/drawing/2014/main" id="{3C22F15A-DC4C-429B-8631-3FB9471DA151}"/>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rot="12774480" flipV="1">
            <a:off x="9025981" y="2860563"/>
            <a:ext cx="2627087" cy="1669143"/>
          </a:xfrm>
          <a:prstGeom prst="rect">
            <a:avLst/>
          </a:prstGeom>
        </p:spPr>
      </p:pic>
      <p:pic>
        <p:nvPicPr>
          <p:cNvPr id="16" name="Picture 21" descr="A picture containing flower, green&#10;&#10;Description automatically generated">
            <a:extLst>
              <a:ext uri="{FF2B5EF4-FFF2-40B4-BE49-F238E27FC236}">
                <a16:creationId xmlns:a16="http://schemas.microsoft.com/office/drawing/2014/main" id="{C5535E4C-C006-4273-91A2-7732CEDDAD79}"/>
              </a:ext>
            </a:extLst>
          </p:cNvPr>
          <p:cNvPicPr>
            <a:picLocks noChangeAspect="1"/>
          </p:cNvPicPr>
          <p:nvPr userDrawn="1"/>
        </p:nvPicPr>
        <p:blipFill rotWithShape="1">
          <a:blip r:embed="rId7" cstate="print">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a:ext>
            </a:extLst>
          </a:blip>
          <a:srcRect/>
          <a:stretch/>
        </p:blipFill>
        <p:spPr>
          <a:xfrm rot="6191185" flipV="1">
            <a:off x="7907020" y="-1246138"/>
            <a:ext cx="3537916" cy="3325962"/>
          </a:xfrm>
          <a:prstGeom prst="rect">
            <a:avLst/>
          </a:prstGeom>
        </p:spPr>
      </p:pic>
      <p:pic>
        <p:nvPicPr>
          <p:cNvPr id="17" name="Picture 23" descr="A picture containing flower, green&#10;&#10;Description automatically generated">
            <a:extLst>
              <a:ext uri="{FF2B5EF4-FFF2-40B4-BE49-F238E27FC236}">
                <a16:creationId xmlns:a16="http://schemas.microsoft.com/office/drawing/2014/main" id="{C8FCD6D5-018E-4AD9-AAE4-418E3D04F76E}"/>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rot="8100000">
            <a:off x="-1075559" y="837249"/>
            <a:ext cx="4420224" cy="2808428"/>
          </a:xfrm>
          <a:prstGeom prst="rect">
            <a:avLst/>
          </a:prstGeom>
        </p:spPr>
      </p:pic>
    </p:spTree>
    <p:extLst>
      <p:ext uri="{BB962C8B-B14F-4D97-AF65-F5344CB8AC3E}">
        <p14:creationId xmlns:p14="http://schemas.microsoft.com/office/powerpoint/2010/main" val="995889305"/>
      </p:ext>
    </p:extLst>
  </p:cSld>
  <p:clrMap bg1="lt1" tx1="dk1" bg2="lt2" tx2="dk2" accent1="accent1" accent2="accent2" accent3="accent3" accent4="accent4" accent5="accent5" accent6="accent6" hlink="hlink" folHlink="folHlink"/>
  <p:sldLayoutIdLst>
    <p:sldLayoutId id="2147483763"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64" presetClass="path" presetSubtype="0" accel="50000" decel="50000" fill="hold" nodeType="withEffect">
                                  <p:stCondLst>
                                    <p:cond delay="0"/>
                                  </p:stCondLst>
                                  <p:childTnLst>
                                    <p:animMotion origin="layout" path="M -2.70833E-6 4.07407E-6 L 0.11706 0.03657 " pathEditMode="relative" rAng="0" ptsTypes="AA">
                                      <p:cBhvr>
                                        <p:cTn id="9" dur="750" spd="-100000" fill="hold"/>
                                        <p:tgtEl>
                                          <p:spTgt spid="16"/>
                                        </p:tgtEl>
                                        <p:attrNameLst>
                                          <p:attrName>ppt_x</p:attrName>
                                          <p:attrName>ppt_y</p:attrName>
                                        </p:attrNameLst>
                                      </p:cBhvr>
                                      <p:rCtr x="5846" y="1829"/>
                                    </p:animMotion>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64" presetClass="path" presetSubtype="0" accel="50000" decel="50000" fill="hold" nodeType="withEffect">
                                  <p:stCondLst>
                                    <p:cond delay="0"/>
                                  </p:stCondLst>
                                  <p:childTnLst>
                                    <p:animMotion origin="layout" path="M -2.91667E-6 -2.59259E-6 L 0.13412 -0.10787 " pathEditMode="relative" rAng="0" ptsTypes="AA">
                                      <p:cBhvr>
                                        <p:cTn id="14" dur="750" spd="-100000" fill="hold"/>
                                        <p:tgtEl>
                                          <p:spTgt spid="15"/>
                                        </p:tgtEl>
                                        <p:attrNameLst>
                                          <p:attrName>ppt_x</p:attrName>
                                          <p:attrName>ppt_y</p:attrName>
                                        </p:attrNameLst>
                                      </p:cBhvr>
                                      <p:rCtr x="6706" y="-5394"/>
                                    </p:animMotion>
                                  </p:childTnLst>
                                </p:cTn>
                              </p:par>
                              <p:par>
                                <p:cTn id="15" presetID="10"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64" presetClass="path" presetSubtype="0" accel="50000" decel="50000" fill="hold" nodeType="withEffect">
                                  <p:stCondLst>
                                    <p:cond delay="0"/>
                                  </p:stCondLst>
                                  <p:childTnLst>
                                    <p:animMotion origin="layout" path="M 0.0776 -0.09954 L -0.04506 0.14259 " pathEditMode="relative" rAng="0" ptsTypes="AA">
                                      <p:cBhvr>
                                        <p:cTn id="19" dur="750" spd="-100000" fill="hold"/>
                                        <p:tgtEl>
                                          <p:spTgt spid="17"/>
                                        </p:tgtEl>
                                        <p:attrNameLst>
                                          <p:attrName>ppt_x</p:attrName>
                                          <p:attrName>ppt_y</p:attrName>
                                        </p:attrNameLst>
                                      </p:cBhvr>
                                      <p:rCtr x="-6133" y="12106"/>
                                    </p:animMotion>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64" presetClass="path" presetSubtype="0" accel="50000" decel="50000" fill="hold" nodeType="withEffect">
                                  <p:stCondLst>
                                    <p:cond delay="0"/>
                                  </p:stCondLst>
                                  <p:childTnLst>
                                    <p:animMotion origin="layout" path="M -1.25E-6 3.7037E-6 L -0.00078 0.3074 " pathEditMode="relative" rAng="0" ptsTypes="AA">
                                      <p:cBhvr>
                                        <p:cTn id="24" dur="750" spd="-100000" fill="hold"/>
                                        <p:tgtEl>
                                          <p:spTgt spid="8"/>
                                        </p:tgtEl>
                                        <p:attrNameLst>
                                          <p:attrName>ppt_x</p:attrName>
                                          <p:attrName>ppt_y</p:attrName>
                                        </p:attrNameLst>
                                      </p:cBhvr>
                                      <p:rCtr x="-39" y="15370"/>
                                    </p:animMotion>
                                  </p:childTnLst>
                                </p:cTn>
                              </p:par>
                              <p:par>
                                <p:cTn id="25" presetID="53" presetClass="entr" presetSubtype="16" fill="hold" nodeType="withEffect">
                                  <p:stCondLst>
                                    <p:cond delay="250"/>
                                  </p:stCondLst>
                                  <p:childTnLst>
                                    <p:set>
                                      <p:cBhvr>
                                        <p:cTn id="26" dur="1" fill="hold">
                                          <p:stCondLst>
                                            <p:cond delay="0"/>
                                          </p:stCondLst>
                                        </p:cTn>
                                        <p:tgtEl>
                                          <p:spTgt spid="9"/>
                                        </p:tgtEl>
                                        <p:attrNameLst>
                                          <p:attrName>style.visibility</p:attrName>
                                        </p:attrNameLst>
                                      </p:cBhvr>
                                      <p:to>
                                        <p:strVal val="visible"/>
                                      </p:to>
                                    </p:set>
                                    <p:anim calcmode="lin" valueType="num">
                                      <p:cBhvr>
                                        <p:cTn id="27" dur="750" fill="hold"/>
                                        <p:tgtEl>
                                          <p:spTgt spid="9"/>
                                        </p:tgtEl>
                                        <p:attrNameLst>
                                          <p:attrName>ppt_w</p:attrName>
                                        </p:attrNameLst>
                                      </p:cBhvr>
                                      <p:tavLst>
                                        <p:tav tm="0">
                                          <p:val>
                                            <p:fltVal val="0"/>
                                          </p:val>
                                        </p:tav>
                                        <p:tav tm="100000">
                                          <p:val>
                                            <p:strVal val="#ppt_w"/>
                                          </p:val>
                                        </p:tav>
                                      </p:tavLst>
                                    </p:anim>
                                    <p:anim calcmode="lin" valueType="num">
                                      <p:cBhvr>
                                        <p:cTn id="28" dur="750" fill="hold"/>
                                        <p:tgtEl>
                                          <p:spTgt spid="9"/>
                                        </p:tgtEl>
                                        <p:attrNameLst>
                                          <p:attrName>ppt_h</p:attrName>
                                        </p:attrNameLst>
                                      </p:cBhvr>
                                      <p:tavLst>
                                        <p:tav tm="0">
                                          <p:val>
                                            <p:fltVal val="0"/>
                                          </p:val>
                                        </p:tav>
                                        <p:tav tm="100000">
                                          <p:val>
                                            <p:strVal val="#ppt_h"/>
                                          </p:val>
                                        </p:tav>
                                      </p:tavLst>
                                    </p:anim>
                                    <p:animEffect transition="in" filter="fade">
                                      <p:cBhvr>
                                        <p:cTn id="2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platzhalter 4">
            <a:extLst>
              <a:ext uri="{FF2B5EF4-FFF2-40B4-BE49-F238E27FC236}">
                <a16:creationId xmlns:a16="http://schemas.microsoft.com/office/drawing/2014/main" id="{EEB7FECC-7186-4835-ABE3-7C0F41BD4EC4}"/>
              </a:ext>
            </a:extLst>
          </p:cNvPr>
          <p:cNvSpPr>
            <a:spLocks noGrp="1"/>
          </p:cNvSpPr>
          <p:nvPr>
            <p:ph type="body" idx="1"/>
          </p:nvPr>
        </p:nvSpPr>
        <p:spPr>
          <a:xfrm>
            <a:off x="376287" y="1825625"/>
            <a:ext cx="11504330" cy="4351338"/>
          </a:xfrm>
          <a:prstGeom prst="rect">
            <a:avLst/>
          </a:prstGeom>
        </p:spPr>
        <p:txBody>
          <a:bodyPr vert="horz" lIns="91440" tIns="45720" rIns="91440" bIns="4572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4" name="Titelplatzhalter 1">
            <a:extLst>
              <a:ext uri="{FF2B5EF4-FFF2-40B4-BE49-F238E27FC236}">
                <a16:creationId xmlns:a16="http://schemas.microsoft.com/office/drawing/2014/main" id="{06B8869F-E65F-4CE6-BC8B-D445077903B6}"/>
              </a:ext>
            </a:extLst>
          </p:cNvPr>
          <p:cNvSpPr>
            <a:spLocks noGrp="1"/>
          </p:cNvSpPr>
          <p:nvPr>
            <p:ph type="title"/>
          </p:nvPr>
        </p:nvSpPr>
        <p:spPr>
          <a:xfrm>
            <a:off x="376287" y="694201"/>
            <a:ext cx="11504330" cy="650021"/>
          </a:xfrm>
          <a:prstGeom prst="rect">
            <a:avLst/>
          </a:prstGeom>
        </p:spPr>
        <p:txBody>
          <a:bodyPr vert="horz" lIns="91440" tIns="45720" rIns="91440" bIns="45720" rtlCol="0" anchor="ctr">
            <a:normAutofit/>
          </a:bodyPr>
          <a:lstStyle/>
          <a:p>
            <a:r>
              <a:rPr lang="de-DE" dirty="0"/>
              <a:t>Mastertitelformat bearbeiten</a:t>
            </a:r>
            <a:endParaRPr lang="de-CH" dirty="0"/>
          </a:p>
        </p:txBody>
      </p:sp>
      <p:pic>
        <p:nvPicPr>
          <p:cNvPr id="13" name="Imagem 4">
            <a:extLst>
              <a:ext uri="{FF2B5EF4-FFF2-40B4-BE49-F238E27FC236}">
                <a16:creationId xmlns:a16="http://schemas.microsoft.com/office/drawing/2014/main" id="{B5E66444-A121-4380-9699-88F509AA7109}"/>
              </a:ext>
            </a:extLst>
          </p:cNvPr>
          <p:cNvPicPr>
            <a:picLocks noChangeAspect="1"/>
          </p:cNvPicPr>
          <p:nvPr userDrawn="1"/>
        </p:nvPicPr>
        <p:blipFill rotWithShape="1">
          <a:blip r:embed="rId28" cstate="email">
            <a:extLst>
              <a:ext uri="{28A0092B-C50C-407E-A947-70E740481C1C}">
                <a14:useLocalDpi xmlns:a14="http://schemas.microsoft.com/office/drawing/2010/main"/>
              </a:ext>
            </a:extLst>
          </a:blip>
          <a:srcRect/>
          <a:stretch/>
        </p:blipFill>
        <p:spPr>
          <a:xfrm>
            <a:off x="0" y="1"/>
            <a:ext cx="12192000" cy="443012"/>
          </a:xfrm>
          <a:prstGeom prst="rect">
            <a:avLst/>
          </a:prstGeom>
          <a:effectLst>
            <a:outerShdw blurRad="127000" dist="12700" dir="2700000" sx="80000" sy="80000" algn="tl" rotWithShape="0">
              <a:schemeClr val="accent3">
                <a:alpha val="40000"/>
              </a:schemeClr>
            </a:outerShdw>
          </a:effectLst>
        </p:spPr>
      </p:pic>
      <p:sp>
        <p:nvSpPr>
          <p:cNvPr id="15" name="object 16">
            <a:extLst>
              <a:ext uri="{FF2B5EF4-FFF2-40B4-BE49-F238E27FC236}">
                <a16:creationId xmlns:a16="http://schemas.microsoft.com/office/drawing/2014/main" id="{F6D09BE9-5971-4D0C-8123-2D1ABA8FF810}"/>
              </a:ext>
            </a:extLst>
          </p:cNvPr>
          <p:cNvSpPr txBox="1"/>
          <p:nvPr userDrawn="1"/>
        </p:nvSpPr>
        <p:spPr>
          <a:xfrm>
            <a:off x="3779954" y="6655059"/>
            <a:ext cx="4632092" cy="89127"/>
          </a:xfrm>
          <a:prstGeom prst="rect">
            <a:avLst/>
          </a:prstGeom>
        </p:spPr>
        <p:txBody>
          <a:bodyPr vert="horz" wrap="square" lIns="0" tIns="12065" rIns="0" bIns="0" rtlCol="0">
            <a:spAutoFit/>
          </a:bodyPr>
          <a:lstStyle/>
          <a:p>
            <a:pPr marL="12700" algn="ctr">
              <a:lnSpc>
                <a:spcPct val="100000"/>
              </a:lnSpc>
              <a:spcBef>
                <a:spcPts val="95"/>
              </a:spcBef>
            </a:pPr>
            <a:r>
              <a:rPr sz="500" b="1" spc="125" dirty="0">
                <a:solidFill>
                  <a:schemeClr val="tx1">
                    <a:lumMod val="50000"/>
                    <a:lumOff val="50000"/>
                  </a:schemeClr>
                </a:solidFill>
                <a:latin typeface="Arial"/>
                <a:cs typeface="Arial"/>
              </a:rPr>
              <a:t>COM</a:t>
            </a:r>
            <a:r>
              <a:rPr sz="500" b="1" spc="55" dirty="0">
                <a:solidFill>
                  <a:schemeClr val="tx1">
                    <a:lumMod val="50000"/>
                    <a:lumOff val="50000"/>
                  </a:schemeClr>
                </a:solidFill>
                <a:latin typeface="Arial"/>
                <a:cs typeface="Arial"/>
              </a:rPr>
              <a:t>P</a:t>
            </a:r>
            <a:r>
              <a:rPr sz="500" b="1" spc="125" dirty="0">
                <a:solidFill>
                  <a:schemeClr val="tx1">
                    <a:lumMod val="50000"/>
                    <a:lumOff val="50000"/>
                  </a:schemeClr>
                </a:solidFill>
                <a:latin typeface="Arial"/>
                <a:cs typeface="Arial"/>
              </a:rPr>
              <a:t>AS</a:t>
            </a:r>
            <a:r>
              <a:rPr sz="500" b="1" spc="-5" dirty="0">
                <a:solidFill>
                  <a:schemeClr val="tx1">
                    <a:lumMod val="50000"/>
                    <a:lumOff val="50000"/>
                  </a:schemeClr>
                </a:solidFill>
                <a:latin typeface="Arial"/>
                <a:cs typeface="Arial"/>
              </a:rPr>
              <a:t>S</a:t>
            </a:r>
            <a:r>
              <a:rPr sz="500" b="1" dirty="0">
                <a:solidFill>
                  <a:schemeClr val="tx1">
                    <a:lumMod val="50000"/>
                    <a:lumOff val="50000"/>
                  </a:schemeClr>
                </a:solidFill>
                <a:latin typeface="Arial"/>
                <a:cs typeface="Arial"/>
              </a:rPr>
              <a:t> </a:t>
            </a:r>
            <a:r>
              <a:rPr sz="500" b="1" spc="-35" dirty="0">
                <a:solidFill>
                  <a:schemeClr val="tx1">
                    <a:lumMod val="50000"/>
                    <a:lumOff val="50000"/>
                  </a:schemeClr>
                </a:solidFill>
                <a:latin typeface="Arial"/>
                <a:cs typeface="Arial"/>
              </a:rPr>
              <a:t> </a:t>
            </a:r>
            <a:r>
              <a:rPr lang="de-CH" sz="500" b="1" spc="-35"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GROU</a:t>
            </a:r>
            <a:r>
              <a:rPr sz="500" b="1" spc="-5" dirty="0">
                <a:solidFill>
                  <a:schemeClr val="tx1">
                    <a:lumMod val="50000"/>
                    <a:lumOff val="50000"/>
                  </a:schemeClr>
                </a:solidFill>
                <a:latin typeface="Arial"/>
                <a:cs typeface="Arial"/>
              </a:rPr>
              <a:t>P</a:t>
            </a:r>
            <a:r>
              <a:rPr sz="500" b="1" dirty="0">
                <a:solidFill>
                  <a:schemeClr val="tx1">
                    <a:lumMod val="50000"/>
                    <a:lumOff val="50000"/>
                  </a:schemeClr>
                </a:solidFill>
                <a:latin typeface="Arial"/>
                <a:cs typeface="Arial"/>
              </a:rPr>
              <a:t> </a:t>
            </a:r>
            <a:r>
              <a:rPr sz="500" b="1" spc="-70" dirty="0">
                <a:solidFill>
                  <a:schemeClr val="tx1">
                    <a:lumMod val="50000"/>
                    <a:lumOff val="50000"/>
                  </a:schemeClr>
                </a:solidFill>
                <a:latin typeface="Arial"/>
                <a:cs typeface="Arial"/>
              </a:rPr>
              <a:t> </a:t>
            </a:r>
            <a:r>
              <a:rPr lang="de-CH" sz="500" b="1" spc="-70" dirty="0">
                <a:solidFill>
                  <a:schemeClr val="tx1">
                    <a:lumMod val="50000"/>
                    <a:lumOff val="50000"/>
                  </a:schemeClr>
                </a:solidFill>
                <a:latin typeface="Arial"/>
                <a:cs typeface="Arial"/>
              </a:rPr>
              <a:t>  </a:t>
            </a:r>
            <a:r>
              <a:rPr sz="500" b="1" spc="-5" dirty="0">
                <a:solidFill>
                  <a:schemeClr val="tx1">
                    <a:lumMod val="50000"/>
                    <a:lumOff val="50000"/>
                  </a:schemeClr>
                </a:solidFill>
                <a:latin typeface="Arial"/>
                <a:cs typeface="Arial"/>
              </a:rPr>
              <a:t>(</a:t>
            </a:r>
            <a:r>
              <a:rPr sz="500" b="1" spc="-150"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SCHWEI</a:t>
            </a:r>
            <a:r>
              <a:rPr sz="500" b="1" spc="110" dirty="0">
                <a:solidFill>
                  <a:schemeClr val="tx1">
                    <a:lumMod val="50000"/>
                    <a:lumOff val="50000"/>
                  </a:schemeClr>
                </a:solidFill>
                <a:latin typeface="Arial"/>
                <a:cs typeface="Arial"/>
              </a:rPr>
              <a:t>Z</a:t>
            </a:r>
            <a:r>
              <a:rPr sz="500" b="1" spc="-5" dirty="0">
                <a:solidFill>
                  <a:schemeClr val="tx1">
                    <a:lumMod val="50000"/>
                    <a:lumOff val="50000"/>
                  </a:schemeClr>
                </a:solidFill>
                <a:latin typeface="Arial"/>
                <a:cs typeface="Arial"/>
              </a:rPr>
              <a:t>)</a:t>
            </a:r>
            <a:r>
              <a:rPr sz="500" b="1" dirty="0">
                <a:solidFill>
                  <a:schemeClr val="tx1">
                    <a:lumMod val="50000"/>
                    <a:lumOff val="50000"/>
                  </a:schemeClr>
                </a:solidFill>
                <a:latin typeface="Arial"/>
                <a:cs typeface="Arial"/>
              </a:rPr>
              <a:t> </a:t>
            </a:r>
            <a:r>
              <a:rPr lang="de-CH" sz="500" b="1" dirty="0">
                <a:solidFill>
                  <a:schemeClr val="tx1">
                    <a:lumMod val="50000"/>
                    <a:lumOff val="50000"/>
                  </a:schemeClr>
                </a:solidFill>
                <a:latin typeface="Arial"/>
                <a:cs typeface="Arial"/>
              </a:rPr>
              <a:t> </a:t>
            </a:r>
            <a:r>
              <a:rPr sz="500" b="1" spc="-85"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A</a:t>
            </a:r>
            <a:r>
              <a:rPr sz="500" b="1" spc="-5" dirty="0">
                <a:solidFill>
                  <a:schemeClr val="tx1">
                    <a:lumMod val="50000"/>
                    <a:lumOff val="50000"/>
                  </a:schemeClr>
                </a:solidFill>
                <a:latin typeface="Arial"/>
                <a:cs typeface="Arial"/>
              </a:rPr>
              <a:t>G</a:t>
            </a:r>
            <a:r>
              <a:rPr sz="500" b="1" dirty="0">
                <a:solidFill>
                  <a:schemeClr val="tx1">
                    <a:lumMod val="50000"/>
                    <a:lumOff val="50000"/>
                  </a:schemeClr>
                </a:solidFill>
                <a:latin typeface="Arial"/>
                <a:cs typeface="Arial"/>
              </a:rPr>
              <a:t> </a:t>
            </a:r>
            <a:r>
              <a:rPr sz="500" b="1" spc="-50" dirty="0">
                <a:solidFill>
                  <a:schemeClr val="tx1">
                    <a:lumMod val="50000"/>
                    <a:lumOff val="50000"/>
                  </a:schemeClr>
                </a:solidFill>
                <a:latin typeface="Arial"/>
                <a:cs typeface="Arial"/>
              </a:rPr>
              <a:t> </a:t>
            </a:r>
            <a:r>
              <a:rPr lang="de-CH" sz="500" b="1" spc="-50" dirty="0">
                <a:solidFill>
                  <a:schemeClr val="tx1">
                    <a:lumMod val="50000"/>
                    <a:lumOff val="50000"/>
                  </a:schemeClr>
                </a:solidFill>
                <a:latin typeface="Arial"/>
                <a:cs typeface="Arial"/>
              </a:rPr>
              <a:t>   </a:t>
            </a:r>
            <a:r>
              <a:rPr sz="500" b="1" spc="-5" dirty="0">
                <a:solidFill>
                  <a:schemeClr val="tx1">
                    <a:lumMod val="50000"/>
                    <a:lumOff val="50000"/>
                  </a:schemeClr>
                </a:solidFill>
                <a:latin typeface="Arial"/>
                <a:cs typeface="Arial"/>
              </a:rPr>
              <a:t>—</a:t>
            </a:r>
            <a:r>
              <a:rPr lang="de-CH" sz="500" b="1" spc="-5"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CONFIDENTIA</a:t>
            </a:r>
            <a:r>
              <a:rPr sz="500" b="1" spc="-5" dirty="0">
                <a:solidFill>
                  <a:schemeClr val="tx1">
                    <a:lumMod val="50000"/>
                    <a:lumOff val="50000"/>
                  </a:schemeClr>
                </a:solidFill>
                <a:latin typeface="Arial"/>
                <a:cs typeface="Arial"/>
              </a:rPr>
              <a:t>L</a:t>
            </a:r>
            <a:endParaRPr sz="500" dirty="0">
              <a:solidFill>
                <a:schemeClr val="tx1">
                  <a:lumMod val="50000"/>
                  <a:lumOff val="50000"/>
                </a:schemeClr>
              </a:solidFill>
              <a:latin typeface="Arial"/>
              <a:cs typeface="Arial"/>
            </a:endParaRPr>
          </a:p>
        </p:txBody>
      </p:sp>
      <p:sp>
        <p:nvSpPr>
          <p:cNvPr id="16" name="Flussdiagramm: Verzögerung 15">
            <a:extLst>
              <a:ext uri="{FF2B5EF4-FFF2-40B4-BE49-F238E27FC236}">
                <a16:creationId xmlns:a16="http://schemas.microsoft.com/office/drawing/2014/main" id="{B3F06D57-759A-4C57-B11C-F9B1900F8076}"/>
              </a:ext>
            </a:extLst>
          </p:cNvPr>
          <p:cNvSpPr/>
          <p:nvPr userDrawn="1"/>
        </p:nvSpPr>
        <p:spPr>
          <a:xfrm rot="5400000">
            <a:off x="5770990" y="-276195"/>
            <a:ext cx="650020" cy="1191151"/>
          </a:xfrm>
          <a:prstGeom prst="flowChartDelay">
            <a:avLst/>
          </a:prstGeom>
          <a:solidFill>
            <a:srgbClr val="FFFFFF"/>
          </a:solidFill>
          <a:ln>
            <a:solidFill>
              <a:srgbClr val="FFFFFF"/>
            </a:solidFill>
          </a:ln>
          <a:effectLst>
            <a:outerShdw blurRad="635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9" name="object 16">
            <a:extLst>
              <a:ext uri="{FF2B5EF4-FFF2-40B4-BE49-F238E27FC236}">
                <a16:creationId xmlns:a16="http://schemas.microsoft.com/office/drawing/2014/main" id="{1DE6998E-D4C6-4DCE-91E4-90EF0398EAE0}"/>
              </a:ext>
            </a:extLst>
          </p:cNvPr>
          <p:cNvSpPr txBox="1"/>
          <p:nvPr userDrawn="1"/>
        </p:nvSpPr>
        <p:spPr>
          <a:xfrm>
            <a:off x="11363325" y="6621125"/>
            <a:ext cx="695256" cy="150682"/>
          </a:xfrm>
          <a:prstGeom prst="rect">
            <a:avLst/>
          </a:prstGeom>
        </p:spPr>
        <p:txBody>
          <a:bodyPr vert="horz" wrap="square" lIns="0" tIns="12065" rIns="0" bIns="0" rtlCol="0">
            <a:spAutoFit/>
          </a:bodyPr>
          <a:lstStyle/>
          <a:p>
            <a:pPr marL="12700" algn="ctr">
              <a:lnSpc>
                <a:spcPct val="100000"/>
              </a:lnSpc>
              <a:spcBef>
                <a:spcPts val="95"/>
              </a:spcBef>
            </a:pPr>
            <a:fld id="{480454AC-F158-44C6-B2D8-7ECBEDD68D19}" type="slidenum">
              <a:rPr lang="de-CH" sz="900" b="1" spc="-5" smtClean="0">
                <a:solidFill>
                  <a:schemeClr val="tx1">
                    <a:lumMod val="50000"/>
                    <a:lumOff val="50000"/>
                  </a:schemeClr>
                </a:solidFill>
                <a:latin typeface="+mn-lt"/>
                <a:cs typeface="Arial"/>
              </a:rPr>
              <a:pPr marL="12700" algn="ctr">
                <a:lnSpc>
                  <a:spcPct val="100000"/>
                </a:lnSpc>
                <a:spcBef>
                  <a:spcPts val="95"/>
                </a:spcBef>
              </a:pPr>
              <a:t>‹Nr.›</a:t>
            </a:fld>
            <a:endParaRPr sz="700" dirty="0">
              <a:solidFill>
                <a:schemeClr val="tx1">
                  <a:lumMod val="50000"/>
                  <a:lumOff val="50000"/>
                </a:schemeClr>
              </a:solidFill>
              <a:latin typeface="Arial"/>
              <a:cs typeface="Arial"/>
            </a:endParaRPr>
          </a:p>
        </p:txBody>
      </p:sp>
      <p:pic>
        <p:nvPicPr>
          <p:cNvPr id="12" name="Imagem 14">
            <a:extLst>
              <a:ext uri="{FF2B5EF4-FFF2-40B4-BE49-F238E27FC236}">
                <a16:creationId xmlns:a16="http://schemas.microsoft.com/office/drawing/2014/main" id="{BDD9ADB6-18D6-4204-8935-D98D78B606F0}"/>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5674511" y="114235"/>
            <a:ext cx="794458" cy="311888"/>
          </a:xfrm>
          <a:prstGeom prst="rect">
            <a:avLst/>
          </a:prstGeom>
        </p:spPr>
      </p:pic>
    </p:spTree>
    <p:extLst>
      <p:ext uri="{BB962C8B-B14F-4D97-AF65-F5344CB8AC3E}">
        <p14:creationId xmlns:p14="http://schemas.microsoft.com/office/powerpoint/2010/main" val="273282435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64" r:id="rId3"/>
    <p:sldLayoutId id="2147483765" r:id="rId4"/>
    <p:sldLayoutId id="2147483766" r:id="rId5"/>
    <p:sldLayoutId id="2147483748" r:id="rId6"/>
    <p:sldLayoutId id="2147483719" r:id="rId7"/>
    <p:sldLayoutId id="2147483767" r:id="rId8"/>
    <p:sldLayoutId id="2147483720" r:id="rId9"/>
    <p:sldLayoutId id="2147483721" r:id="rId10"/>
    <p:sldLayoutId id="2147483722" r:id="rId11"/>
    <p:sldLayoutId id="2147483723" r:id="rId12"/>
    <p:sldLayoutId id="2147483725" r:id="rId13"/>
    <p:sldLayoutId id="2147483737" r:id="rId14"/>
    <p:sldLayoutId id="2147483726" r:id="rId15"/>
    <p:sldLayoutId id="2147483745" r:id="rId16"/>
    <p:sldLayoutId id="2147483729" r:id="rId17"/>
    <p:sldLayoutId id="2147483730" r:id="rId18"/>
    <p:sldLayoutId id="2147483731" r:id="rId19"/>
    <p:sldLayoutId id="2147483732" r:id="rId20"/>
    <p:sldLayoutId id="2147483733" r:id="rId21"/>
    <p:sldLayoutId id="2147483739" r:id="rId22"/>
    <p:sldLayoutId id="2147483740" r:id="rId23"/>
    <p:sldLayoutId id="2147483746" r:id="rId24"/>
    <p:sldLayoutId id="2147483747" r:id="rId25"/>
    <p:sldLayoutId id="2147483738"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4000" b="1" kern="1200" spc="-150">
          <a:solidFill>
            <a:schemeClr val="accent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536575"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804863"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984250" indent="-1397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63638" indent="-1397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47"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3.xml"/><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18.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slides/_rels/slide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promovetm.com/" TargetMode="External"/><Relationship Id="rId1" Type="http://schemas.openxmlformats.org/officeDocument/2006/relationships/slideLayout" Target="../slideLayouts/slideLayout19.xml"/><Relationship Id="rId5" Type="http://schemas.openxmlformats.org/officeDocument/2006/relationships/image" Target="../media/image34.sv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9.xml"/><Relationship Id="rId4" Type="http://schemas.openxmlformats.org/officeDocument/2006/relationships/image" Target="../media/image44.jpeg"/></Relationships>
</file>

<file path=ppt/slides/_rels/slide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9.xml"/><Relationship Id="rId4" Type="http://schemas.openxmlformats.org/officeDocument/2006/relationships/image" Target="../media/image45.png"/></Relationships>
</file>

<file path=ppt/slides/_rels/slide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6.png"/><Relationship Id="rId1" Type="http://schemas.openxmlformats.org/officeDocument/2006/relationships/slideLayout" Target="../slideLayouts/slideLayout23.xml"/><Relationship Id="rId4" Type="http://schemas.openxmlformats.org/officeDocument/2006/relationships/image" Target="../media/image36.svg"/></Relationships>
</file>

<file path=ppt/slides/_rels/slide9.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31C39B90-FB3D-48BD-9FA5-6104BF00B95F}"/>
              </a:ext>
            </a:extLst>
          </p:cNvPr>
          <p:cNvSpPr>
            <a:spLocks noGrp="1"/>
          </p:cNvSpPr>
          <p:nvPr>
            <p:ph type="body" sz="quarter" idx="12"/>
          </p:nvPr>
        </p:nvSpPr>
        <p:spPr/>
        <p:txBody>
          <a:bodyPr/>
          <a:lstStyle/>
          <a:p>
            <a:r>
              <a:rPr lang="de-DE" b="1" dirty="0"/>
              <a:t>23.06. / 26.06. / 30.06. </a:t>
            </a:r>
            <a:r>
              <a:rPr lang="de-DE" b="1"/>
              <a:t>/ 03.07. </a:t>
            </a:r>
            <a:r>
              <a:rPr lang="de-DE" b="1" dirty="0"/>
              <a:t>2023</a:t>
            </a:r>
            <a:endParaRPr lang="de-CH" b="1" dirty="0"/>
          </a:p>
        </p:txBody>
      </p:sp>
      <p:sp>
        <p:nvSpPr>
          <p:cNvPr id="2" name="Titel 1">
            <a:extLst>
              <a:ext uri="{FF2B5EF4-FFF2-40B4-BE49-F238E27FC236}">
                <a16:creationId xmlns:a16="http://schemas.microsoft.com/office/drawing/2014/main" id="{5E38A57E-F3AD-4BC0-8FDE-DE7824279ECE}"/>
              </a:ext>
            </a:extLst>
          </p:cNvPr>
          <p:cNvSpPr>
            <a:spLocks noGrp="1"/>
          </p:cNvSpPr>
          <p:nvPr>
            <p:ph type="title"/>
          </p:nvPr>
        </p:nvSpPr>
        <p:spPr/>
        <p:txBody>
          <a:bodyPr/>
          <a:lstStyle/>
          <a:p>
            <a:r>
              <a:rPr lang="de-DE" dirty="0"/>
              <a:t>Workshop 2:</a:t>
            </a:r>
            <a:br>
              <a:rPr lang="de-DE" dirty="0"/>
            </a:br>
            <a:r>
              <a:rPr lang="de-DE" dirty="0"/>
              <a:t>Führung verstehen</a:t>
            </a:r>
            <a:endParaRPr lang="de-CH" dirty="0"/>
          </a:p>
        </p:txBody>
      </p:sp>
    </p:spTree>
    <p:extLst>
      <p:ext uri="{BB962C8B-B14F-4D97-AF65-F5344CB8AC3E}">
        <p14:creationId xmlns:p14="http://schemas.microsoft.com/office/powerpoint/2010/main" val="380971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7132D3EA-8D1E-40FF-A636-073E22285028}"/>
              </a:ext>
            </a:extLst>
          </p:cNvPr>
          <p:cNvSpPr>
            <a:spLocks noGrp="1"/>
          </p:cNvSpPr>
          <p:nvPr>
            <p:ph type="subTitle" idx="1"/>
          </p:nvPr>
        </p:nvSpPr>
        <p:spPr/>
        <p:txBody>
          <a:bodyPr>
            <a:normAutofit lnSpcReduction="10000"/>
          </a:bodyPr>
          <a:lstStyle/>
          <a:p>
            <a:r>
              <a:rPr lang="de-DE" dirty="0" err="1"/>
              <a:t>Breakout</a:t>
            </a:r>
            <a:r>
              <a:rPr lang="de-DE" dirty="0"/>
              <a:t> Session (‘15)</a:t>
            </a:r>
            <a:endParaRPr lang="de-CH" dirty="0"/>
          </a:p>
        </p:txBody>
      </p:sp>
      <p:sp>
        <p:nvSpPr>
          <p:cNvPr id="3" name="Titel 2">
            <a:extLst>
              <a:ext uri="{FF2B5EF4-FFF2-40B4-BE49-F238E27FC236}">
                <a16:creationId xmlns:a16="http://schemas.microsoft.com/office/drawing/2014/main" id="{2E989411-A627-4340-9903-B51AE56A5045}"/>
              </a:ext>
            </a:extLst>
          </p:cNvPr>
          <p:cNvSpPr>
            <a:spLocks noGrp="1"/>
          </p:cNvSpPr>
          <p:nvPr>
            <p:ph type="title"/>
          </p:nvPr>
        </p:nvSpPr>
        <p:spPr/>
        <p:txBody>
          <a:bodyPr/>
          <a:lstStyle/>
          <a:p>
            <a:r>
              <a:rPr lang="de-DE" dirty="0"/>
              <a:t>Die unterschiedlichen Leadership-Typen</a:t>
            </a:r>
            <a:endParaRPr lang="de-CH" dirty="0"/>
          </a:p>
        </p:txBody>
      </p:sp>
      <p:sp>
        <p:nvSpPr>
          <p:cNvPr id="4" name="Textplatzhalter 3">
            <a:extLst>
              <a:ext uri="{FF2B5EF4-FFF2-40B4-BE49-F238E27FC236}">
                <a16:creationId xmlns:a16="http://schemas.microsoft.com/office/drawing/2014/main" id="{E01754EC-10CE-430D-B4A9-25C84B0AE6EC}"/>
              </a:ext>
            </a:extLst>
          </p:cNvPr>
          <p:cNvSpPr>
            <a:spLocks noGrp="1"/>
          </p:cNvSpPr>
          <p:nvPr>
            <p:ph type="body" sz="quarter" idx="18"/>
          </p:nvPr>
        </p:nvSpPr>
        <p:spPr>
          <a:xfrm>
            <a:off x="310973" y="1701993"/>
            <a:ext cx="8011933" cy="4559300"/>
          </a:xfrm>
        </p:spPr>
        <p:txBody>
          <a:bodyPr/>
          <a:lstStyle/>
          <a:p>
            <a:r>
              <a:rPr lang="de-DE" sz="1700" dirty="0"/>
              <a:t>Ihr werdet gleich in Vierergruppen in </a:t>
            </a:r>
            <a:r>
              <a:rPr lang="de-DE" sz="1700" dirty="0" err="1"/>
              <a:t>Breakout</a:t>
            </a:r>
            <a:r>
              <a:rPr lang="de-DE" sz="1700" dirty="0"/>
              <a:t> Sessions eingeteilt. Alle Teilnehmer erhalten Nummern, die der Rolle entsprechen, die ihr in der folgenden Fallstudie spielt: </a:t>
            </a:r>
            <a:br>
              <a:rPr lang="de-DE" sz="1700" dirty="0"/>
            </a:br>
            <a:r>
              <a:rPr lang="de-DE" sz="1700" b="1" dirty="0"/>
              <a:t>1 - Opportunisten </a:t>
            </a:r>
            <a:br>
              <a:rPr lang="de-DE" sz="1700" b="1" dirty="0"/>
            </a:br>
            <a:r>
              <a:rPr lang="de-DE" sz="1700" b="1" dirty="0"/>
              <a:t>2 - Diplomaten </a:t>
            </a:r>
            <a:br>
              <a:rPr lang="de-DE" sz="1700" b="1" dirty="0"/>
            </a:br>
            <a:r>
              <a:rPr lang="de-DE" sz="1700" b="1" dirty="0"/>
              <a:t>3 - Experten </a:t>
            </a:r>
            <a:br>
              <a:rPr lang="de-DE" sz="1700" b="1" dirty="0"/>
            </a:br>
            <a:r>
              <a:rPr lang="de-DE" sz="1700" b="1" dirty="0"/>
              <a:t>4 - Macher</a:t>
            </a:r>
          </a:p>
          <a:p>
            <a:r>
              <a:rPr lang="de-DE" sz="1700" dirty="0"/>
              <a:t>Die Macher erläutern den anderen Gruppenmitgliedern ein Projekt, das sie durchsetzen wollen, idealerweise eine strategische Initiative, die für den Betrieb wichtig ist. Wie immer im wirklichen Leben: die Ressourcen sind knapp, die Zeit ist knapp und das Budget reicht nicht wirklich aus. Die anderen Gruppenmitglieder spielen einfach ihre Rollen. (Zeit: 7 Minuten)</a:t>
            </a:r>
          </a:p>
          <a:p>
            <a:r>
              <a:rPr lang="de-DE" sz="1700" dirty="0"/>
              <a:t>Nach 7 Minuten verlassen die Macher ihre Gruppen, um weitere Anweisungen zu erhalten. Sie kehren danach zu ihren Gruppen zurück und spielen die Simulation ein zweites Mal. (Zeit: 5 Minuten)</a:t>
            </a:r>
          </a:p>
          <a:p>
            <a:r>
              <a:rPr lang="de-DE" sz="1700" dirty="0"/>
              <a:t>Anschließend kehren alle ins Plenum zurück und diskutieren </a:t>
            </a:r>
            <a:br>
              <a:rPr lang="de-DE" sz="1700" dirty="0"/>
            </a:br>
            <a:r>
              <a:rPr lang="de-DE" sz="1700" dirty="0"/>
              <a:t>über das Geschehene.</a:t>
            </a:r>
            <a:endParaRPr lang="de-CH" sz="1700" dirty="0"/>
          </a:p>
          <a:p>
            <a:endParaRPr lang="de-CH" sz="2000" dirty="0">
              <a:latin typeface="+mj-lt"/>
            </a:endParaRPr>
          </a:p>
        </p:txBody>
      </p:sp>
      <p:sp>
        <p:nvSpPr>
          <p:cNvPr id="5" name="Textplatzhalter 4">
            <a:extLst>
              <a:ext uri="{FF2B5EF4-FFF2-40B4-BE49-F238E27FC236}">
                <a16:creationId xmlns:a16="http://schemas.microsoft.com/office/drawing/2014/main" id="{44149E62-1D79-4A93-A4A1-2245C57F636B}"/>
              </a:ext>
            </a:extLst>
          </p:cNvPr>
          <p:cNvSpPr>
            <a:spLocks noGrp="1"/>
          </p:cNvSpPr>
          <p:nvPr>
            <p:ph type="body" sz="quarter" idx="40"/>
          </p:nvPr>
        </p:nvSpPr>
        <p:spPr/>
        <p:txBody>
          <a:bodyPr>
            <a:normAutofit fontScale="92500" lnSpcReduction="10000"/>
          </a:bodyPr>
          <a:lstStyle/>
          <a:p>
            <a:r>
              <a:rPr lang="de-DE" dirty="0"/>
              <a:t>Führung verstehen</a:t>
            </a:r>
            <a:endParaRPr lang="de-CH" dirty="0"/>
          </a:p>
          <a:p>
            <a:endParaRPr lang="de-CH" dirty="0"/>
          </a:p>
        </p:txBody>
      </p:sp>
      <p:pic>
        <p:nvPicPr>
          <p:cNvPr id="6" name="Grafik 5" descr="Benutzer mit einfarbiger Füllung">
            <a:extLst>
              <a:ext uri="{FF2B5EF4-FFF2-40B4-BE49-F238E27FC236}">
                <a16:creationId xmlns:a16="http://schemas.microsoft.com/office/drawing/2014/main" id="{23D642AF-C7AA-BBF2-0ED7-33DF8C111D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19812" y="782714"/>
            <a:ext cx="571656" cy="571656"/>
          </a:xfrm>
          <a:prstGeom prst="rect">
            <a:avLst/>
          </a:prstGeom>
        </p:spPr>
      </p:pic>
    </p:spTree>
    <p:extLst>
      <p:ext uri="{BB962C8B-B14F-4D97-AF65-F5344CB8AC3E}">
        <p14:creationId xmlns:p14="http://schemas.microsoft.com/office/powerpoint/2010/main" val="427641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7132D3EA-8D1E-40FF-A636-073E22285028}"/>
              </a:ext>
            </a:extLst>
          </p:cNvPr>
          <p:cNvSpPr>
            <a:spLocks noGrp="1"/>
          </p:cNvSpPr>
          <p:nvPr>
            <p:ph type="subTitle" idx="1"/>
          </p:nvPr>
        </p:nvSpPr>
        <p:spPr/>
        <p:txBody>
          <a:bodyPr>
            <a:normAutofit lnSpcReduction="10000"/>
          </a:bodyPr>
          <a:lstStyle/>
          <a:p>
            <a:r>
              <a:rPr lang="de-DE" dirty="0" err="1"/>
              <a:t>Breakout</a:t>
            </a:r>
            <a:r>
              <a:rPr lang="de-DE" dirty="0"/>
              <a:t> Session: Synthese</a:t>
            </a:r>
            <a:endParaRPr lang="de-CH" dirty="0"/>
          </a:p>
        </p:txBody>
      </p:sp>
      <p:sp>
        <p:nvSpPr>
          <p:cNvPr id="3" name="Titel 2">
            <a:extLst>
              <a:ext uri="{FF2B5EF4-FFF2-40B4-BE49-F238E27FC236}">
                <a16:creationId xmlns:a16="http://schemas.microsoft.com/office/drawing/2014/main" id="{2E989411-A627-4340-9903-B51AE56A5045}"/>
              </a:ext>
            </a:extLst>
          </p:cNvPr>
          <p:cNvSpPr>
            <a:spLocks noGrp="1"/>
          </p:cNvSpPr>
          <p:nvPr>
            <p:ph type="title"/>
          </p:nvPr>
        </p:nvSpPr>
        <p:spPr/>
        <p:txBody>
          <a:bodyPr/>
          <a:lstStyle/>
          <a:p>
            <a:r>
              <a:rPr lang="de-DE" dirty="0"/>
              <a:t>Die unterschiedlichen Leadership-Typen</a:t>
            </a:r>
            <a:endParaRPr lang="de-CH" dirty="0"/>
          </a:p>
        </p:txBody>
      </p:sp>
      <p:sp>
        <p:nvSpPr>
          <p:cNvPr id="4" name="Textplatzhalter 3">
            <a:extLst>
              <a:ext uri="{FF2B5EF4-FFF2-40B4-BE49-F238E27FC236}">
                <a16:creationId xmlns:a16="http://schemas.microsoft.com/office/drawing/2014/main" id="{E01754EC-10CE-430D-B4A9-25C84B0AE6EC}"/>
              </a:ext>
            </a:extLst>
          </p:cNvPr>
          <p:cNvSpPr>
            <a:spLocks noGrp="1"/>
          </p:cNvSpPr>
          <p:nvPr>
            <p:ph type="body" sz="quarter" idx="18"/>
          </p:nvPr>
        </p:nvSpPr>
        <p:spPr>
          <a:xfrm>
            <a:off x="376238" y="1889126"/>
            <a:ext cx="8142611" cy="4559300"/>
          </a:xfrm>
        </p:spPr>
        <p:txBody>
          <a:bodyPr/>
          <a:lstStyle/>
          <a:p>
            <a:r>
              <a:rPr lang="de-DE" sz="2000" dirty="0"/>
              <a:t>Was ist Euch aufgefallen?</a:t>
            </a:r>
          </a:p>
          <a:p>
            <a:endParaRPr lang="de-DE" sz="2000" dirty="0"/>
          </a:p>
          <a:p>
            <a:endParaRPr lang="de-DE" sz="2000" dirty="0"/>
          </a:p>
          <a:p>
            <a:pPr marL="0" indent="0">
              <a:buNone/>
            </a:pPr>
            <a:endParaRPr lang="de-DE" sz="2000" dirty="0"/>
          </a:p>
          <a:p>
            <a:endParaRPr lang="de-DE" sz="2000" dirty="0"/>
          </a:p>
          <a:p>
            <a:r>
              <a:rPr lang="de-DE" sz="2000" dirty="0"/>
              <a:t>Was nehmt ihr mit aus dieser Simulation?</a:t>
            </a:r>
            <a:endParaRPr lang="de-CH" sz="2000" dirty="0"/>
          </a:p>
          <a:p>
            <a:endParaRPr lang="de-CH" sz="2000" dirty="0">
              <a:latin typeface="+mj-lt"/>
            </a:endParaRPr>
          </a:p>
        </p:txBody>
      </p:sp>
      <p:sp>
        <p:nvSpPr>
          <p:cNvPr id="5" name="Textplatzhalter 4">
            <a:extLst>
              <a:ext uri="{FF2B5EF4-FFF2-40B4-BE49-F238E27FC236}">
                <a16:creationId xmlns:a16="http://schemas.microsoft.com/office/drawing/2014/main" id="{44149E62-1D79-4A93-A4A1-2245C57F636B}"/>
              </a:ext>
            </a:extLst>
          </p:cNvPr>
          <p:cNvSpPr>
            <a:spLocks noGrp="1"/>
          </p:cNvSpPr>
          <p:nvPr>
            <p:ph type="body" sz="quarter" idx="40"/>
          </p:nvPr>
        </p:nvSpPr>
        <p:spPr/>
        <p:txBody>
          <a:bodyPr>
            <a:normAutofit fontScale="92500" lnSpcReduction="10000"/>
          </a:bodyPr>
          <a:lstStyle/>
          <a:p>
            <a:r>
              <a:rPr lang="de-DE" dirty="0"/>
              <a:t>Führung verstehen</a:t>
            </a:r>
            <a:endParaRPr lang="de-CH" dirty="0"/>
          </a:p>
          <a:p>
            <a:endParaRPr lang="de-CH" dirty="0"/>
          </a:p>
        </p:txBody>
      </p:sp>
      <p:pic>
        <p:nvPicPr>
          <p:cNvPr id="6" name="Grafik 5" descr="Benutzer mit einfarbiger Füllung">
            <a:extLst>
              <a:ext uri="{FF2B5EF4-FFF2-40B4-BE49-F238E27FC236}">
                <a16:creationId xmlns:a16="http://schemas.microsoft.com/office/drawing/2014/main" id="{23D642AF-C7AA-BBF2-0ED7-33DF8C111D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19812" y="782714"/>
            <a:ext cx="571656" cy="571656"/>
          </a:xfrm>
          <a:prstGeom prst="rect">
            <a:avLst/>
          </a:prstGeom>
        </p:spPr>
      </p:pic>
    </p:spTree>
    <p:extLst>
      <p:ext uri="{BB962C8B-B14F-4D97-AF65-F5344CB8AC3E}">
        <p14:creationId xmlns:p14="http://schemas.microsoft.com/office/powerpoint/2010/main" val="182116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Die (</a:t>
            </a:r>
            <a:r>
              <a:rPr lang="de-DE" dirty="0" err="1"/>
              <a:t>Ohn</a:t>
            </a:r>
            <a:r>
              <a:rPr lang="de-DE" dirty="0"/>
              <a:t>-)Macht der eigenen Annahmen</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a:t>Führung verstehen</a:t>
            </a:r>
            <a:endParaRPr lang="de-CH" dirty="0"/>
          </a:p>
        </p:txBody>
      </p:sp>
      <p:pic>
        <p:nvPicPr>
          <p:cNvPr id="6" name="Grafik 5" descr="Gruppe von Männern mit einfarbiger Füllung">
            <a:extLst>
              <a:ext uri="{FF2B5EF4-FFF2-40B4-BE49-F238E27FC236}">
                <a16:creationId xmlns:a16="http://schemas.microsoft.com/office/drawing/2014/main" id="{2F709216-AD11-43C1-BF79-42DA04D651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59256" y="696089"/>
            <a:ext cx="556456" cy="556456"/>
          </a:xfrm>
          <a:prstGeom prst="rect">
            <a:avLst/>
          </a:prstGeom>
        </p:spPr>
      </p:pic>
      <p:pic>
        <p:nvPicPr>
          <p:cNvPr id="8" name="Grafik 7">
            <a:extLst>
              <a:ext uri="{FF2B5EF4-FFF2-40B4-BE49-F238E27FC236}">
                <a16:creationId xmlns:a16="http://schemas.microsoft.com/office/drawing/2014/main" id="{9044924C-F626-5F1A-C94E-11D25BF7164E}"/>
              </a:ext>
            </a:extLst>
          </p:cNvPr>
          <p:cNvPicPr>
            <a:picLocks noChangeAspect="1"/>
          </p:cNvPicPr>
          <p:nvPr/>
        </p:nvPicPr>
        <p:blipFill>
          <a:blip r:embed="rId4"/>
          <a:stretch>
            <a:fillRect/>
          </a:stretch>
        </p:blipFill>
        <p:spPr>
          <a:xfrm>
            <a:off x="928201" y="1953920"/>
            <a:ext cx="10335597" cy="4114645"/>
          </a:xfrm>
          <a:prstGeom prst="rect">
            <a:avLst/>
          </a:prstGeom>
        </p:spPr>
      </p:pic>
    </p:spTree>
    <p:extLst>
      <p:ext uri="{BB962C8B-B14F-4D97-AF65-F5344CB8AC3E}">
        <p14:creationId xmlns:p14="http://schemas.microsoft.com/office/powerpoint/2010/main" val="359904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Mein Entwicklungsplan</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a:t>Führung verstehen</a:t>
            </a:r>
            <a:endParaRPr lang="de-CH" dirty="0"/>
          </a:p>
        </p:txBody>
      </p:sp>
      <p:sp>
        <p:nvSpPr>
          <p:cNvPr id="4" name="Rechteck: abgerundete Ecken 3">
            <a:extLst>
              <a:ext uri="{FF2B5EF4-FFF2-40B4-BE49-F238E27FC236}">
                <a16:creationId xmlns:a16="http://schemas.microsoft.com/office/drawing/2014/main" id="{46D394D2-6342-D8CD-2F6A-D56378B2A68C}"/>
              </a:ext>
            </a:extLst>
          </p:cNvPr>
          <p:cNvSpPr/>
          <p:nvPr/>
        </p:nvSpPr>
        <p:spPr>
          <a:xfrm>
            <a:off x="376287" y="1799108"/>
            <a:ext cx="3755925"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Welcher Führungstyp entspricht mir heute am ehesten?</a:t>
            </a:r>
          </a:p>
          <a:p>
            <a:pPr algn="ctr"/>
            <a:endParaRPr lang="de-DE" dirty="0"/>
          </a:p>
          <a:p>
            <a:pPr algn="ctr"/>
            <a:endParaRPr lang="de-DE" dirty="0"/>
          </a:p>
          <a:p>
            <a:pPr algn="ctr"/>
            <a:endParaRPr lang="de-DE" dirty="0"/>
          </a:p>
          <a:p>
            <a:pPr algn="ctr"/>
            <a:endParaRPr lang="de-DE" dirty="0"/>
          </a:p>
          <a:p>
            <a:pPr algn="ctr"/>
            <a:endParaRPr lang="de-CH" dirty="0"/>
          </a:p>
        </p:txBody>
      </p:sp>
      <p:sp>
        <p:nvSpPr>
          <p:cNvPr id="6" name="Rechteck: abgerundete Ecken 5">
            <a:extLst>
              <a:ext uri="{FF2B5EF4-FFF2-40B4-BE49-F238E27FC236}">
                <a16:creationId xmlns:a16="http://schemas.microsoft.com/office/drawing/2014/main" id="{E5FEA4AB-D7BE-4C46-ECCF-9F74DDB32C8E}"/>
              </a:ext>
            </a:extLst>
          </p:cNvPr>
          <p:cNvSpPr/>
          <p:nvPr/>
        </p:nvSpPr>
        <p:spPr>
          <a:xfrm>
            <a:off x="376286" y="4031084"/>
            <a:ext cx="3755925"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Zu welchem Führungstypen möchte ich mich hin entwickeln? Warum?</a:t>
            </a:r>
          </a:p>
          <a:p>
            <a:pPr algn="ctr"/>
            <a:endParaRPr lang="de-DE" dirty="0"/>
          </a:p>
          <a:p>
            <a:pPr algn="ctr"/>
            <a:endParaRPr lang="de-DE" dirty="0"/>
          </a:p>
          <a:p>
            <a:pPr algn="ctr"/>
            <a:endParaRPr lang="de-DE" dirty="0"/>
          </a:p>
          <a:p>
            <a:pPr algn="ctr"/>
            <a:endParaRPr lang="de-CH" dirty="0"/>
          </a:p>
        </p:txBody>
      </p:sp>
      <p:sp>
        <p:nvSpPr>
          <p:cNvPr id="8" name="Rechteck: abgerundete Ecken 7">
            <a:extLst>
              <a:ext uri="{FF2B5EF4-FFF2-40B4-BE49-F238E27FC236}">
                <a16:creationId xmlns:a16="http://schemas.microsoft.com/office/drawing/2014/main" id="{FC2680B2-B24B-BB43-E2A6-C2E91DA49148}"/>
              </a:ext>
            </a:extLst>
          </p:cNvPr>
          <p:cNvSpPr/>
          <p:nvPr/>
        </p:nvSpPr>
        <p:spPr>
          <a:xfrm>
            <a:off x="8260031" y="1799155"/>
            <a:ext cx="3755925"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Wie baue ich meine/n Vorgesetzte/n und mein Team</a:t>
            </a:r>
            <a:br>
              <a:rPr lang="de-DE" dirty="0"/>
            </a:br>
            <a:r>
              <a:rPr lang="de-DE" dirty="0"/>
              <a:t>in die Entwicklung ein?</a:t>
            </a:r>
          </a:p>
          <a:p>
            <a:pPr algn="ctr"/>
            <a:endParaRPr lang="de-DE" dirty="0"/>
          </a:p>
          <a:p>
            <a:pPr algn="ctr"/>
            <a:endParaRPr lang="de-DE" dirty="0"/>
          </a:p>
          <a:p>
            <a:pPr algn="ctr"/>
            <a:endParaRPr lang="de-DE" dirty="0"/>
          </a:p>
          <a:p>
            <a:pPr algn="ctr"/>
            <a:endParaRPr lang="de-CH" dirty="0"/>
          </a:p>
        </p:txBody>
      </p:sp>
      <p:sp>
        <p:nvSpPr>
          <p:cNvPr id="9" name="Rechteck: abgerundete Ecken 8">
            <a:extLst>
              <a:ext uri="{FF2B5EF4-FFF2-40B4-BE49-F238E27FC236}">
                <a16:creationId xmlns:a16="http://schemas.microsoft.com/office/drawing/2014/main" id="{B685F5A0-3D20-7D96-79B4-EE893047102A}"/>
              </a:ext>
            </a:extLst>
          </p:cNvPr>
          <p:cNvSpPr/>
          <p:nvPr/>
        </p:nvSpPr>
        <p:spPr>
          <a:xfrm>
            <a:off x="8236209" y="4031084"/>
            <a:ext cx="3779747"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Woran erkennt mein/e Vorgesetzte/r und mein Team die</a:t>
            </a:r>
          </a:p>
          <a:p>
            <a:pPr algn="ctr"/>
            <a:r>
              <a:rPr lang="de-DE" dirty="0"/>
              <a:t>Entwicklung?</a:t>
            </a:r>
          </a:p>
          <a:p>
            <a:pPr algn="ctr"/>
            <a:endParaRPr lang="de-DE" dirty="0"/>
          </a:p>
          <a:p>
            <a:pPr algn="ctr"/>
            <a:endParaRPr lang="de-DE" dirty="0"/>
          </a:p>
          <a:p>
            <a:pPr algn="ctr"/>
            <a:endParaRPr lang="de-DE" dirty="0"/>
          </a:p>
          <a:p>
            <a:pPr algn="ctr"/>
            <a:endParaRPr lang="de-CH" dirty="0"/>
          </a:p>
        </p:txBody>
      </p:sp>
      <p:sp>
        <p:nvSpPr>
          <p:cNvPr id="14" name="Rechteck: abgerundete Ecken 13">
            <a:extLst>
              <a:ext uri="{FF2B5EF4-FFF2-40B4-BE49-F238E27FC236}">
                <a16:creationId xmlns:a16="http://schemas.microsoft.com/office/drawing/2014/main" id="{FBD53293-98AD-63E2-8636-166CC5CC4B53}"/>
              </a:ext>
            </a:extLst>
          </p:cNvPr>
          <p:cNvSpPr/>
          <p:nvPr/>
        </p:nvSpPr>
        <p:spPr>
          <a:xfrm>
            <a:off x="4478695" y="1799109"/>
            <a:ext cx="3418774" cy="42869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Entwicklungsplan von:</a:t>
            </a:r>
          </a:p>
          <a:p>
            <a:pPr algn="ctr"/>
            <a:endParaRPr lang="de-DE" dirty="0"/>
          </a:p>
          <a:p>
            <a:pPr algn="ctr"/>
            <a:endParaRPr lang="de-DE" dirty="0"/>
          </a:p>
          <a:p>
            <a:pPr algn="ctr"/>
            <a:r>
              <a:rPr lang="de-DE" dirty="0"/>
              <a:t>Mein Buddy ist:</a:t>
            </a:r>
          </a:p>
          <a:p>
            <a:pPr algn="ctr"/>
            <a:endParaRPr lang="de-DE" dirty="0"/>
          </a:p>
          <a:p>
            <a:pPr algn="ctr"/>
            <a:endParaRPr lang="de-DE" dirty="0"/>
          </a:p>
          <a:p>
            <a:pPr algn="ctr"/>
            <a:endParaRPr lang="de-DE" dirty="0"/>
          </a:p>
          <a:p>
            <a:pPr algn="ctr"/>
            <a:r>
              <a:rPr lang="de-DE" dirty="0"/>
              <a:t>Beobachtungen Buddy:</a:t>
            </a:r>
          </a:p>
          <a:p>
            <a:pPr algn="ctr"/>
            <a:endParaRPr lang="de-DE" dirty="0"/>
          </a:p>
          <a:p>
            <a:pPr algn="ctr"/>
            <a:endParaRPr lang="de-DE" dirty="0"/>
          </a:p>
          <a:p>
            <a:pPr algn="ctr"/>
            <a:endParaRPr lang="de-DE" dirty="0"/>
          </a:p>
          <a:p>
            <a:pPr algn="ctr"/>
            <a:r>
              <a:rPr lang="de-DE" dirty="0"/>
              <a:t>Beobachtungen Coach:</a:t>
            </a:r>
          </a:p>
          <a:p>
            <a:pPr algn="ctr"/>
            <a:endParaRPr lang="de-DE" dirty="0"/>
          </a:p>
          <a:p>
            <a:pPr algn="ctr"/>
            <a:endParaRPr lang="de-CH" dirty="0"/>
          </a:p>
        </p:txBody>
      </p:sp>
      <p:pic>
        <p:nvPicPr>
          <p:cNvPr id="17" name="Grafik 16" descr="Mann mit einfarbiger Füllung">
            <a:extLst>
              <a:ext uri="{FF2B5EF4-FFF2-40B4-BE49-F238E27FC236}">
                <a16:creationId xmlns:a16="http://schemas.microsoft.com/office/drawing/2014/main" id="{F3EDA118-4119-BB3C-A33D-50446FD8BB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4416" y="747186"/>
            <a:ext cx="531540" cy="465821"/>
          </a:xfrm>
          <a:prstGeom prst="rect">
            <a:avLst/>
          </a:prstGeom>
        </p:spPr>
      </p:pic>
      <p:sp>
        <p:nvSpPr>
          <p:cNvPr id="2" name="Untertitel 1">
            <a:extLst>
              <a:ext uri="{FF2B5EF4-FFF2-40B4-BE49-F238E27FC236}">
                <a16:creationId xmlns:a16="http://schemas.microsoft.com/office/drawing/2014/main" id="{8EDDDEC6-ABE5-1E86-FEB3-190F958676DA}"/>
              </a:ext>
            </a:extLst>
          </p:cNvPr>
          <p:cNvSpPr>
            <a:spLocks noGrp="1"/>
          </p:cNvSpPr>
          <p:nvPr>
            <p:ph type="subTitle" idx="1"/>
          </p:nvPr>
        </p:nvSpPr>
        <p:spPr>
          <a:xfrm>
            <a:off x="376288" y="1364517"/>
            <a:ext cx="11504330" cy="283128"/>
          </a:xfrm>
        </p:spPr>
        <p:txBody>
          <a:bodyPr>
            <a:normAutofit lnSpcReduction="10000"/>
          </a:bodyPr>
          <a:lstStyle/>
          <a:p>
            <a:r>
              <a:rPr lang="de-DE" dirty="0"/>
              <a:t>Junior Manager - Workshop 2</a:t>
            </a:r>
            <a:endParaRPr lang="de-CH" dirty="0"/>
          </a:p>
        </p:txBody>
      </p:sp>
    </p:spTree>
    <p:extLst>
      <p:ext uri="{BB962C8B-B14F-4D97-AF65-F5344CB8AC3E}">
        <p14:creationId xmlns:p14="http://schemas.microsoft.com/office/powerpoint/2010/main" val="323481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Mein Entwicklungsplan</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a:t>Führung verstehen</a:t>
            </a:r>
            <a:endParaRPr lang="de-CH" dirty="0"/>
          </a:p>
        </p:txBody>
      </p:sp>
      <p:sp>
        <p:nvSpPr>
          <p:cNvPr id="4" name="Rechteck: abgerundete Ecken 3">
            <a:extLst>
              <a:ext uri="{FF2B5EF4-FFF2-40B4-BE49-F238E27FC236}">
                <a16:creationId xmlns:a16="http://schemas.microsoft.com/office/drawing/2014/main" id="{46D394D2-6342-D8CD-2F6A-D56378B2A68C}"/>
              </a:ext>
            </a:extLst>
          </p:cNvPr>
          <p:cNvSpPr/>
          <p:nvPr/>
        </p:nvSpPr>
        <p:spPr>
          <a:xfrm>
            <a:off x="376287" y="1799108"/>
            <a:ext cx="7834652" cy="1298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Welcher Führungstyp entspricht mir heute am ehesten?</a:t>
            </a:r>
          </a:p>
          <a:p>
            <a:pPr algn="ctr"/>
            <a:endParaRPr lang="de-DE" dirty="0"/>
          </a:p>
          <a:p>
            <a:pPr algn="ctr"/>
            <a:endParaRPr lang="de-DE" dirty="0"/>
          </a:p>
          <a:p>
            <a:pPr algn="ctr"/>
            <a:endParaRPr lang="de-CH" dirty="0"/>
          </a:p>
        </p:txBody>
      </p:sp>
      <p:sp>
        <p:nvSpPr>
          <p:cNvPr id="6" name="Rechteck: abgerundete Ecken 5">
            <a:extLst>
              <a:ext uri="{FF2B5EF4-FFF2-40B4-BE49-F238E27FC236}">
                <a16:creationId xmlns:a16="http://schemas.microsoft.com/office/drawing/2014/main" id="{E5FEA4AB-D7BE-4C46-ECCF-9F74DDB32C8E}"/>
              </a:ext>
            </a:extLst>
          </p:cNvPr>
          <p:cNvSpPr/>
          <p:nvPr/>
        </p:nvSpPr>
        <p:spPr>
          <a:xfrm>
            <a:off x="384175" y="3268676"/>
            <a:ext cx="7834652" cy="1298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Zu welchem Führungstypen möchte ich mich hin entwickeln? </a:t>
            </a:r>
          </a:p>
          <a:p>
            <a:pPr algn="ctr"/>
            <a:endParaRPr lang="de-DE" dirty="0"/>
          </a:p>
          <a:p>
            <a:pPr algn="ctr"/>
            <a:endParaRPr lang="de-DE" dirty="0"/>
          </a:p>
          <a:p>
            <a:pPr algn="ctr"/>
            <a:endParaRPr lang="de-CH" dirty="0"/>
          </a:p>
        </p:txBody>
      </p:sp>
      <p:sp>
        <p:nvSpPr>
          <p:cNvPr id="14" name="Rechteck: abgerundete Ecken 13">
            <a:extLst>
              <a:ext uri="{FF2B5EF4-FFF2-40B4-BE49-F238E27FC236}">
                <a16:creationId xmlns:a16="http://schemas.microsoft.com/office/drawing/2014/main" id="{FBD53293-98AD-63E2-8636-166CC5CC4B53}"/>
              </a:ext>
            </a:extLst>
          </p:cNvPr>
          <p:cNvSpPr/>
          <p:nvPr/>
        </p:nvSpPr>
        <p:spPr>
          <a:xfrm>
            <a:off x="8462865" y="1799109"/>
            <a:ext cx="3418774" cy="42869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Entwicklungsplan von:</a:t>
            </a:r>
          </a:p>
          <a:p>
            <a:pPr algn="ctr"/>
            <a:endParaRPr lang="de-DE" dirty="0"/>
          </a:p>
          <a:p>
            <a:pPr algn="ctr"/>
            <a:endParaRPr lang="de-DE" dirty="0"/>
          </a:p>
          <a:p>
            <a:pPr algn="ctr"/>
            <a:r>
              <a:rPr lang="de-DE" dirty="0"/>
              <a:t>Mein Buddy ist:</a:t>
            </a:r>
          </a:p>
          <a:p>
            <a:pPr algn="ctr"/>
            <a:endParaRPr lang="de-DE" dirty="0"/>
          </a:p>
          <a:p>
            <a:pPr algn="ctr"/>
            <a:endParaRPr lang="de-DE" dirty="0"/>
          </a:p>
          <a:p>
            <a:pPr algn="ctr"/>
            <a:endParaRPr lang="de-DE" dirty="0"/>
          </a:p>
          <a:p>
            <a:pPr algn="ctr"/>
            <a:r>
              <a:rPr lang="de-DE" dirty="0"/>
              <a:t>Beobachtungen Buddy:</a:t>
            </a:r>
          </a:p>
          <a:p>
            <a:pPr algn="ctr"/>
            <a:endParaRPr lang="de-DE" dirty="0"/>
          </a:p>
          <a:p>
            <a:pPr algn="ctr"/>
            <a:endParaRPr lang="de-DE" dirty="0"/>
          </a:p>
          <a:p>
            <a:pPr algn="ctr"/>
            <a:endParaRPr lang="de-DE" dirty="0"/>
          </a:p>
          <a:p>
            <a:pPr algn="ctr"/>
            <a:r>
              <a:rPr lang="de-DE" dirty="0"/>
              <a:t>Beobachtungen Coach:</a:t>
            </a:r>
          </a:p>
          <a:p>
            <a:pPr algn="ctr"/>
            <a:endParaRPr lang="de-DE" dirty="0"/>
          </a:p>
          <a:p>
            <a:pPr algn="ctr"/>
            <a:endParaRPr lang="de-CH" dirty="0"/>
          </a:p>
        </p:txBody>
      </p:sp>
      <p:pic>
        <p:nvPicPr>
          <p:cNvPr id="17" name="Grafik 16" descr="Mann mit einfarbiger Füllung">
            <a:extLst>
              <a:ext uri="{FF2B5EF4-FFF2-40B4-BE49-F238E27FC236}">
                <a16:creationId xmlns:a16="http://schemas.microsoft.com/office/drawing/2014/main" id="{F3EDA118-4119-BB3C-A33D-50446FD8BB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4416" y="747186"/>
            <a:ext cx="531540" cy="465821"/>
          </a:xfrm>
          <a:prstGeom prst="rect">
            <a:avLst/>
          </a:prstGeom>
        </p:spPr>
      </p:pic>
      <p:sp>
        <p:nvSpPr>
          <p:cNvPr id="2" name="Untertitel 1">
            <a:extLst>
              <a:ext uri="{FF2B5EF4-FFF2-40B4-BE49-F238E27FC236}">
                <a16:creationId xmlns:a16="http://schemas.microsoft.com/office/drawing/2014/main" id="{8EDDDEC6-ABE5-1E86-FEB3-190F958676DA}"/>
              </a:ext>
            </a:extLst>
          </p:cNvPr>
          <p:cNvSpPr>
            <a:spLocks noGrp="1"/>
          </p:cNvSpPr>
          <p:nvPr>
            <p:ph type="subTitle" idx="1"/>
          </p:nvPr>
        </p:nvSpPr>
        <p:spPr>
          <a:xfrm>
            <a:off x="376288" y="1364517"/>
            <a:ext cx="11504330" cy="283128"/>
          </a:xfrm>
        </p:spPr>
        <p:txBody>
          <a:bodyPr>
            <a:normAutofit lnSpcReduction="10000"/>
          </a:bodyPr>
          <a:lstStyle/>
          <a:p>
            <a:r>
              <a:rPr lang="de-DE" dirty="0"/>
              <a:t>Senior Manager - Workshop 2</a:t>
            </a:r>
            <a:endParaRPr lang="de-CH" dirty="0"/>
          </a:p>
        </p:txBody>
      </p:sp>
      <p:sp>
        <p:nvSpPr>
          <p:cNvPr id="7" name="Rechteck: abgerundete Ecken 6">
            <a:extLst>
              <a:ext uri="{FF2B5EF4-FFF2-40B4-BE49-F238E27FC236}">
                <a16:creationId xmlns:a16="http://schemas.microsoft.com/office/drawing/2014/main" id="{97375709-2C79-9F61-5704-86E3ACC7C1E6}"/>
              </a:ext>
            </a:extLst>
          </p:cNvPr>
          <p:cNvSpPr/>
          <p:nvPr/>
        </p:nvSpPr>
        <p:spPr>
          <a:xfrm>
            <a:off x="384175" y="4738255"/>
            <a:ext cx="7834652" cy="1298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Wovon muss ich weniger tun, um diese Entwicklung zu erreichen? </a:t>
            </a:r>
          </a:p>
          <a:p>
            <a:pPr algn="ctr"/>
            <a:endParaRPr lang="de-DE" dirty="0"/>
          </a:p>
          <a:p>
            <a:pPr algn="ctr"/>
            <a:endParaRPr lang="de-DE" dirty="0"/>
          </a:p>
          <a:p>
            <a:pPr algn="ctr"/>
            <a:endParaRPr lang="de-CH" dirty="0"/>
          </a:p>
        </p:txBody>
      </p:sp>
    </p:spTree>
    <p:extLst>
      <p:ext uri="{BB962C8B-B14F-4D97-AF65-F5344CB8AC3E}">
        <p14:creationId xmlns:p14="http://schemas.microsoft.com/office/powerpoint/2010/main" val="396784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4A3EFFD5-CC22-431D-A820-B04A015E9DF9}"/>
              </a:ext>
            </a:extLst>
          </p:cNvPr>
          <p:cNvSpPr>
            <a:spLocks noGrp="1"/>
          </p:cNvSpPr>
          <p:nvPr>
            <p:ph type="subTitle" idx="1"/>
          </p:nvPr>
        </p:nvSpPr>
        <p:spPr/>
        <p:txBody>
          <a:bodyPr>
            <a:normAutofit lnSpcReduction="10000"/>
          </a:bodyPr>
          <a:lstStyle/>
          <a:p>
            <a:r>
              <a:rPr lang="de-DE" dirty="0"/>
              <a:t>www.slido.com</a:t>
            </a:r>
            <a:endParaRPr lang="de-CH" dirty="0"/>
          </a:p>
        </p:txBody>
      </p:sp>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Interaktives Feedback</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a:t>Führung verstehen</a:t>
            </a:r>
            <a:endParaRPr lang="de-CH" dirty="0"/>
          </a:p>
        </p:txBody>
      </p:sp>
      <p:sp>
        <p:nvSpPr>
          <p:cNvPr id="18" name="Rechteck: abgerundete Ecken 17">
            <a:extLst>
              <a:ext uri="{FF2B5EF4-FFF2-40B4-BE49-F238E27FC236}">
                <a16:creationId xmlns:a16="http://schemas.microsoft.com/office/drawing/2014/main" id="{BB4B25AE-6809-7554-935B-6C898183A58B}"/>
              </a:ext>
            </a:extLst>
          </p:cNvPr>
          <p:cNvSpPr/>
          <p:nvPr/>
        </p:nvSpPr>
        <p:spPr>
          <a:xfrm>
            <a:off x="376287" y="1799108"/>
            <a:ext cx="3673199"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Wie beurteilst Du Deinen „Aufwand/Ertrag“ aus diesem Workshop?</a:t>
            </a:r>
          </a:p>
        </p:txBody>
      </p:sp>
      <p:sp>
        <p:nvSpPr>
          <p:cNvPr id="19" name="Rechteck: abgerundete Ecken 18">
            <a:extLst>
              <a:ext uri="{FF2B5EF4-FFF2-40B4-BE49-F238E27FC236}">
                <a16:creationId xmlns:a16="http://schemas.microsoft.com/office/drawing/2014/main" id="{30B662BB-D3BC-1BF7-72BF-EC4E8B4D45F5}"/>
              </a:ext>
            </a:extLst>
          </p:cNvPr>
          <p:cNvSpPr/>
          <p:nvPr/>
        </p:nvSpPr>
        <p:spPr>
          <a:xfrm>
            <a:off x="374844" y="2909451"/>
            <a:ext cx="3673199"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Wie </a:t>
            </a:r>
            <a:r>
              <a:rPr lang="de-DE" dirty="0" err="1"/>
              <a:t>gross</a:t>
            </a:r>
            <a:r>
              <a:rPr lang="de-DE" dirty="0"/>
              <a:t> ist der Nutzen für Dich aus diesem Workshop?</a:t>
            </a:r>
          </a:p>
        </p:txBody>
      </p:sp>
      <p:sp>
        <p:nvSpPr>
          <p:cNvPr id="20" name="Rechteck: abgerundete Ecken 19">
            <a:extLst>
              <a:ext uri="{FF2B5EF4-FFF2-40B4-BE49-F238E27FC236}">
                <a16:creationId xmlns:a16="http://schemas.microsoft.com/office/drawing/2014/main" id="{563038AE-6A2C-E123-7866-B44BC00F0961}"/>
              </a:ext>
            </a:extLst>
          </p:cNvPr>
          <p:cNvSpPr/>
          <p:nvPr/>
        </p:nvSpPr>
        <p:spPr>
          <a:xfrm>
            <a:off x="384175" y="4019794"/>
            <a:ext cx="3673199"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Was nimmst Du für Dich mit</a:t>
            </a:r>
          </a:p>
          <a:p>
            <a:pPr algn="ctr"/>
            <a:r>
              <a:rPr lang="de-DE"/>
              <a:t> aus diesem Workshop?</a:t>
            </a:r>
            <a:endParaRPr lang="de-DE" dirty="0"/>
          </a:p>
        </p:txBody>
      </p:sp>
      <p:sp>
        <p:nvSpPr>
          <p:cNvPr id="22" name="Rechteck: abgerundete Ecken 21">
            <a:extLst>
              <a:ext uri="{FF2B5EF4-FFF2-40B4-BE49-F238E27FC236}">
                <a16:creationId xmlns:a16="http://schemas.microsoft.com/office/drawing/2014/main" id="{3FFBEF31-1ECD-D602-F04D-5D7CBC19EAD8}"/>
              </a:ext>
            </a:extLst>
          </p:cNvPr>
          <p:cNvSpPr/>
          <p:nvPr/>
        </p:nvSpPr>
        <p:spPr>
          <a:xfrm>
            <a:off x="4167626" y="1788255"/>
            <a:ext cx="7542292"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Rechteck: abgerundete Ecken 22">
            <a:extLst>
              <a:ext uri="{FF2B5EF4-FFF2-40B4-BE49-F238E27FC236}">
                <a16:creationId xmlns:a16="http://schemas.microsoft.com/office/drawing/2014/main" id="{843BC33B-84D8-DDB0-0ED1-8E7095468BEB}"/>
              </a:ext>
            </a:extLst>
          </p:cNvPr>
          <p:cNvSpPr/>
          <p:nvPr/>
        </p:nvSpPr>
        <p:spPr>
          <a:xfrm>
            <a:off x="4167626" y="2910973"/>
            <a:ext cx="7542292"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Rechteck: abgerundete Ecken 23">
            <a:extLst>
              <a:ext uri="{FF2B5EF4-FFF2-40B4-BE49-F238E27FC236}">
                <a16:creationId xmlns:a16="http://schemas.microsoft.com/office/drawing/2014/main" id="{D883F457-AFDA-10AE-B196-85BB61C2514C}"/>
              </a:ext>
            </a:extLst>
          </p:cNvPr>
          <p:cNvSpPr/>
          <p:nvPr/>
        </p:nvSpPr>
        <p:spPr>
          <a:xfrm>
            <a:off x="4167626" y="4033691"/>
            <a:ext cx="7542292"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6" name="Grafik 25" descr="Zurück mit einfarbiger Füllung">
            <a:extLst>
              <a:ext uri="{FF2B5EF4-FFF2-40B4-BE49-F238E27FC236}">
                <a16:creationId xmlns:a16="http://schemas.microsoft.com/office/drawing/2014/main" id="{14AC3315-F9FB-4C88-2ABD-9F5748236D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03392" y="694201"/>
            <a:ext cx="506526" cy="494214"/>
          </a:xfrm>
          <a:prstGeom prst="rect">
            <a:avLst/>
          </a:prstGeom>
        </p:spPr>
      </p:pic>
      <p:pic>
        <p:nvPicPr>
          <p:cNvPr id="27" name="Grafik 26" descr="Zurück mit einfarbiger Füllung">
            <a:extLst>
              <a:ext uri="{FF2B5EF4-FFF2-40B4-BE49-F238E27FC236}">
                <a16:creationId xmlns:a16="http://schemas.microsoft.com/office/drawing/2014/main" id="{5D8E05F8-63AA-B0CB-73A6-E29FF7F80C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1052959" y="903984"/>
            <a:ext cx="506526" cy="494214"/>
          </a:xfrm>
          <a:prstGeom prst="rect">
            <a:avLst/>
          </a:prstGeom>
        </p:spPr>
      </p:pic>
    </p:spTree>
    <p:extLst>
      <p:ext uri="{BB962C8B-B14F-4D97-AF65-F5344CB8AC3E}">
        <p14:creationId xmlns:p14="http://schemas.microsoft.com/office/powerpoint/2010/main" val="380202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CB66CF-2993-4E5B-A2A5-B0D0D893FB68}"/>
              </a:ext>
            </a:extLst>
          </p:cNvPr>
          <p:cNvSpPr>
            <a:spLocks noGrp="1"/>
          </p:cNvSpPr>
          <p:nvPr>
            <p:ph type="title"/>
          </p:nvPr>
        </p:nvSpPr>
        <p:spPr>
          <a:xfrm>
            <a:off x="2214465" y="2738696"/>
            <a:ext cx="7763070" cy="1662211"/>
          </a:xfrm>
        </p:spPr>
        <p:txBody>
          <a:bodyPr/>
          <a:lstStyle/>
          <a:p>
            <a:r>
              <a:rPr lang="de-DE" dirty="0"/>
              <a:t>Vielen Dank für Dein Mitgestalten!</a:t>
            </a:r>
            <a:endParaRPr lang="de-CH" dirty="0"/>
          </a:p>
        </p:txBody>
      </p:sp>
      <p:sp>
        <p:nvSpPr>
          <p:cNvPr id="3" name="Textplatzhalter 2">
            <a:extLst>
              <a:ext uri="{FF2B5EF4-FFF2-40B4-BE49-F238E27FC236}">
                <a16:creationId xmlns:a16="http://schemas.microsoft.com/office/drawing/2014/main" id="{DB99E3ED-6AED-4BE3-8C4D-4274C1BBF8CB}"/>
              </a:ext>
            </a:extLst>
          </p:cNvPr>
          <p:cNvSpPr>
            <a:spLocks noGrp="1"/>
          </p:cNvSpPr>
          <p:nvPr>
            <p:ph type="body" sz="quarter" idx="10"/>
          </p:nvPr>
        </p:nvSpPr>
        <p:spPr>
          <a:xfrm>
            <a:off x="2607436" y="4188666"/>
            <a:ext cx="6827837" cy="492157"/>
          </a:xfrm>
        </p:spPr>
        <p:txBody>
          <a:bodyPr/>
          <a:lstStyle/>
          <a:p>
            <a:r>
              <a:rPr lang="de-DE" sz="2000" dirty="0"/>
              <a:t>Wir sehen uns wieder am Workshop</a:t>
            </a:r>
            <a:br>
              <a:rPr lang="de-DE" sz="2000" dirty="0"/>
            </a:br>
            <a:r>
              <a:rPr lang="de-DE" sz="2000" dirty="0"/>
              <a:t> „Selbstführung erleben“ im August. </a:t>
            </a:r>
            <a:br>
              <a:rPr lang="de-DE" sz="2000" dirty="0"/>
            </a:br>
            <a:br>
              <a:rPr lang="de-DE" sz="2000" dirty="0"/>
            </a:br>
            <a:r>
              <a:rPr lang="de-DE" sz="2000" dirty="0">
                <a:latin typeface="+mj-lt"/>
              </a:rPr>
              <a:t>Die Unterlagen hierfür findet ihr auf:</a:t>
            </a:r>
            <a:br>
              <a:rPr lang="de-DE" sz="2000" dirty="0">
                <a:latin typeface="+mj-lt"/>
              </a:rPr>
            </a:br>
            <a:r>
              <a:rPr lang="de-DE" sz="2000" b="1" dirty="0">
                <a:solidFill>
                  <a:schemeClr val="accent1"/>
                </a:solidFill>
                <a:latin typeface="+mj-lt"/>
              </a:rPr>
              <a:t>compass-group.promovetm.com </a:t>
            </a:r>
          </a:p>
          <a:p>
            <a:endParaRPr lang="de-DE" sz="2000" dirty="0"/>
          </a:p>
        </p:txBody>
      </p:sp>
    </p:spTree>
    <p:extLst>
      <p:ext uri="{BB962C8B-B14F-4D97-AF65-F5344CB8AC3E}">
        <p14:creationId xmlns:p14="http://schemas.microsoft.com/office/powerpoint/2010/main" val="2003792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4A3EFFD5-CC22-431D-A820-B04A015E9DF9}"/>
              </a:ext>
            </a:extLst>
          </p:cNvPr>
          <p:cNvSpPr>
            <a:spLocks noGrp="1"/>
          </p:cNvSpPr>
          <p:nvPr>
            <p:ph type="subTitle" idx="1"/>
          </p:nvPr>
        </p:nvSpPr>
        <p:spPr/>
        <p:txBody>
          <a:bodyPr>
            <a:normAutofit lnSpcReduction="10000"/>
          </a:bodyPr>
          <a:lstStyle/>
          <a:p>
            <a:r>
              <a:rPr lang="de-DE" dirty="0"/>
              <a:t>Gesamtprogramm</a:t>
            </a:r>
            <a:endParaRPr lang="de-CH" dirty="0"/>
          </a:p>
        </p:txBody>
      </p:sp>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Leadership </a:t>
            </a:r>
            <a:r>
              <a:rPr lang="de-DE" dirty="0" err="1"/>
              <a:t>Masterclass</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a:t>Führung verstehen</a:t>
            </a:r>
            <a:endParaRPr lang="de-CH" dirty="0"/>
          </a:p>
          <a:p>
            <a:endParaRPr lang="de-CH" dirty="0"/>
          </a:p>
        </p:txBody>
      </p:sp>
      <p:sp>
        <p:nvSpPr>
          <p:cNvPr id="4" name="Rechteck: abgerundete Ecken 3">
            <a:extLst>
              <a:ext uri="{FF2B5EF4-FFF2-40B4-BE49-F238E27FC236}">
                <a16:creationId xmlns:a16="http://schemas.microsoft.com/office/drawing/2014/main" id="{83996590-22EB-2BC2-CB45-866C7DE7CFF6}"/>
              </a:ext>
            </a:extLst>
          </p:cNvPr>
          <p:cNvSpPr/>
          <p:nvPr/>
        </p:nvSpPr>
        <p:spPr>
          <a:xfrm>
            <a:off x="1121296" y="1684969"/>
            <a:ext cx="2323322" cy="1288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de-DE" dirty="0"/>
            </a:br>
            <a:endParaRPr lang="de-CH" dirty="0"/>
          </a:p>
        </p:txBody>
      </p:sp>
      <p:sp>
        <p:nvSpPr>
          <p:cNvPr id="6" name="Rechteck: abgerundete Ecken 5">
            <a:extLst>
              <a:ext uri="{FF2B5EF4-FFF2-40B4-BE49-F238E27FC236}">
                <a16:creationId xmlns:a16="http://schemas.microsoft.com/office/drawing/2014/main" id="{A1D6F4A8-37E0-E891-D8CB-BE2E03A2A33C}"/>
              </a:ext>
            </a:extLst>
          </p:cNvPr>
          <p:cNvSpPr/>
          <p:nvPr/>
        </p:nvSpPr>
        <p:spPr>
          <a:xfrm>
            <a:off x="3569026" y="1684969"/>
            <a:ext cx="2323322" cy="128883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de-DE" dirty="0"/>
            </a:br>
            <a:endParaRPr lang="de-CH" dirty="0"/>
          </a:p>
        </p:txBody>
      </p:sp>
      <p:sp>
        <p:nvSpPr>
          <p:cNvPr id="7" name="Rechteck: abgerundete Ecken 6">
            <a:extLst>
              <a:ext uri="{FF2B5EF4-FFF2-40B4-BE49-F238E27FC236}">
                <a16:creationId xmlns:a16="http://schemas.microsoft.com/office/drawing/2014/main" id="{C03AC037-D9EB-1293-42A2-1608A7B3C072}"/>
              </a:ext>
            </a:extLst>
          </p:cNvPr>
          <p:cNvSpPr/>
          <p:nvPr/>
        </p:nvSpPr>
        <p:spPr>
          <a:xfrm>
            <a:off x="1121296" y="3056762"/>
            <a:ext cx="2323322" cy="12888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8" name="Rechteck: abgerundete Ecken 7">
            <a:extLst>
              <a:ext uri="{FF2B5EF4-FFF2-40B4-BE49-F238E27FC236}">
                <a16:creationId xmlns:a16="http://schemas.microsoft.com/office/drawing/2014/main" id="{CC32D1D2-B72B-EDD6-27C5-DEEB7872B058}"/>
              </a:ext>
            </a:extLst>
          </p:cNvPr>
          <p:cNvSpPr/>
          <p:nvPr/>
        </p:nvSpPr>
        <p:spPr>
          <a:xfrm>
            <a:off x="3569026" y="3060587"/>
            <a:ext cx="2323322" cy="1288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9" name="Textfeld 8">
            <a:extLst>
              <a:ext uri="{FF2B5EF4-FFF2-40B4-BE49-F238E27FC236}">
                <a16:creationId xmlns:a16="http://schemas.microsoft.com/office/drawing/2014/main" id="{8E19F9E7-E771-A072-F42D-C7691140393B}"/>
              </a:ext>
            </a:extLst>
          </p:cNvPr>
          <p:cNvSpPr txBox="1"/>
          <p:nvPr/>
        </p:nvSpPr>
        <p:spPr>
          <a:xfrm>
            <a:off x="1262421" y="1684969"/>
            <a:ext cx="2041072" cy="1261884"/>
          </a:xfrm>
          <a:prstGeom prst="rect">
            <a:avLst/>
          </a:prstGeom>
          <a:noFill/>
        </p:spPr>
        <p:txBody>
          <a:bodyPr wrap="none" rtlCol="0">
            <a:spAutoFit/>
          </a:bodyPr>
          <a:lstStyle/>
          <a:p>
            <a:pPr algn="ctr"/>
            <a:r>
              <a:rPr lang="de-DE" sz="2000" dirty="0">
                <a:solidFill>
                  <a:schemeClr val="bg1"/>
                </a:solidFill>
              </a:rPr>
              <a:t>Workshop 1:</a:t>
            </a:r>
            <a:br>
              <a:rPr lang="de-DE" sz="2000" dirty="0">
                <a:solidFill>
                  <a:schemeClr val="bg1"/>
                </a:solidFill>
              </a:rPr>
            </a:br>
            <a:r>
              <a:rPr lang="de-DE" sz="2000" dirty="0">
                <a:solidFill>
                  <a:schemeClr val="bg1"/>
                </a:solidFill>
              </a:rPr>
              <a:t>Was ist Führung</a:t>
            </a:r>
          </a:p>
          <a:p>
            <a:pPr algn="ctr"/>
            <a:br>
              <a:rPr lang="de-DE" dirty="0">
                <a:solidFill>
                  <a:schemeClr val="bg1"/>
                </a:solidFill>
              </a:rPr>
            </a:br>
            <a:r>
              <a:rPr lang="de-DE" dirty="0">
                <a:solidFill>
                  <a:schemeClr val="bg1"/>
                </a:solidFill>
              </a:rPr>
              <a:t>Mai 2023</a:t>
            </a:r>
            <a:endParaRPr lang="de-CH" dirty="0">
              <a:solidFill>
                <a:schemeClr val="bg1"/>
              </a:solidFill>
            </a:endParaRPr>
          </a:p>
        </p:txBody>
      </p:sp>
      <p:sp>
        <p:nvSpPr>
          <p:cNvPr id="10" name="Textfeld 9">
            <a:extLst>
              <a:ext uri="{FF2B5EF4-FFF2-40B4-BE49-F238E27FC236}">
                <a16:creationId xmlns:a16="http://schemas.microsoft.com/office/drawing/2014/main" id="{9CC7445B-AB90-9780-F2CF-95C8D6FA7DCE}"/>
              </a:ext>
            </a:extLst>
          </p:cNvPr>
          <p:cNvSpPr txBox="1"/>
          <p:nvPr/>
        </p:nvSpPr>
        <p:spPr>
          <a:xfrm>
            <a:off x="3580448" y="1679621"/>
            <a:ext cx="2335896" cy="1261884"/>
          </a:xfrm>
          <a:prstGeom prst="rect">
            <a:avLst/>
          </a:prstGeom>
          <a:noFill/>
        </p:spPr>
        <p:txBody>
          <a:bodyPr wrap="none" rtlCol="0">
            <a:spAutoFit/>
          </a:bodyPr>
          <a:lstStyle/>
          <a:p>
            <a:pPr algn="ctr"/>
            <a:r>
              <a:rPr lang="de-DE" sz="2000" dirty="0">
                <a:solidFill>
                  <a:schemeClr val="bg1"/>
                </a:solidFill>
              </a:rPr>
              <a:t>Workshop 2:</a:t>
            </a:r>
            <a:br>
              <a:rPr lang="de-DE" sz="2000" dirty="0">
                <a:solidFill>
                  <a:schemeClr val="bg1"/>
                </a:solidFill>
              </a:rPr>
            </a:br>
            <a:r>
              <a:rPr lang="de-DE" sz="2000" dirty="0">
                <a:solidFill>
                  <a:schemeClr val="bg1"/>
                </a:solidFill>
              </a:rPr>
              <a:t>Führung verstehen</a:t>
            </a:r>
          </a:p>
          <a:p>
            <a:pPr algn="ctr"/>
            <a:br>
              <a:rPr lang="de-DE" dirty="0">
                <a:solidFill>
                  <a:schemeClr val="bg1"/>
                </a:solidFill>
              </a:rPr>
            </a:br>
            <a:r>
              <a:rPr lang="de-DE" dirty="0">
                <a:solidFill>
                  <a:schemeClr val="bg1"/>
                </a:solidFill>
              </a:rPr>
              <a:t>Juni 2023</a:t>
            </a:r>
            <a:endParaRPr lang="de-CH" dirty="0">
              <a:solidFill>
                <a:schemeClr val="bg1"/>
              </a:solidFill>
            </a:endParaRPr>
          </a:p>
        </p:txBody>
      </p:sp>
      <p:sp>
        <p:nvSpPr>
          <p:cNvPr id="11" name="Textfeld 10">
            <a:extLst>
              <a:ext uri="{FF2B5EF4-FFF2-40B4-BE49-F238E27FC236}">
                <a16:creationId xmlns:a16="http://schemas.microsoft.com/office/drawing/2014/main" id="{53570CD4-3D24-9DA4-BF61-EF7A53DB3922}"/>
              </a:ext>
            </a:extLst>
          </p:cNvPr>
          <p:cNvSpPr txBox="1"/>
          <p:nvPr/>
        </p:nvSpPr>
        <p:spPr>
          <a:xfrm>
            <a:off x="1007377" y="3050659"/>
            <a:ext cx="2671212" cy="1292662"/>
          </a:xfrm>
          <a:prstGeom prst="rect">
            <a:avLst/>
          </a:prstGeom>
          <a:noFill/>
        </p:spPr>
        <p:txBody>
          <a:bodyPr wrap="square" rtlCol="0">
            <a:spAutoFit/>
          </a:bodyPr>
          <a:lstStyle/>
          <a:p>
            <a:pPr algn="ctr"/>
            <a:r>
              <a:rPr lang="de-DE" sz="2000" dirty="0">
                <a:solidFill>
                  <a:schemeClr val="bg1"/>
                </a:solidFill>
              </a:rPr>
              <a:t>Workshop 3:</a:t>
            </a:r>
            <a:br>
              <a:rPr lang="de-DE" sz="2000" dirty="0">
                <a:solidFill>
                  <a:schemeClr val="bg1"/>
                </a:solidFill>
              </a:rPr>
            </a:br>
            <a:r>
              <a:rPr lang="de-DE" sz="2000" dirty="0">
                <a:solidFill>
                  <a:schemeClr val="bg1"/>
                </a:solidFill>
              </a:rPr>
              <a:t>Selbstführung </a:t>
            </a:r>
            <a:br>
              <a:rPr lang="de-DE" sz="2000" dirty="0">
                <a:solidFill>
                  <a:schemeClr val="bg1"/>
                </a:solidFill>
              </a:rPr>
            </a:br>
            <a:r>
              <a:rPr lang="de-DE" sz="2000" dirty="0">
                <a:solidFill>
                  <a:schemeClr val="bg1"/>
                </a:solidFill>
              </a:rPr>
              <a:t>erleben</a:t>
            </a:r>
          </a:p>
          <a:p>
            <a:pPr algn="ctr"/>
            <a:r>
              <a:rPr lang="de-DE" dirty="0">
                <a:solidFill>
                  <a:schemeClr val="bg1"/>
                </a:solidFill>
              </a:rPr>
              <a:t>August 2023</a:t>
            </a:r>
            <a:endParaRPr lang="de-CH" dirty="0">
              <a:solidFill>
                <a:schemeClr val="bg1"/>
              </a:solidFill>
            </a:endParaRPr>
          </a:p>
        </p:txBody>
      </p:sp>
      <p:sp>
        <p:nvSpPr>
          <p:cNvPr id="12" name="Textfeld 11">
            <a:extLst>
              <a:ext uri="{FF2B5EF4-FFF2-40B4-BE49-F238E27FC236}">
                <a16:creationId xmlns:a16="http://schemas.microsoft.com/office/drawing/2014/main" id="{F26710F2-4F41-A093-01BE-CAB6DE91F8D0}"/>
              </a:ext>
            </a:extLst>
          </p:cNvPr>
          <p:cNvSpPr txBox="1"/>
          <p:nvPr/>
        </p:nvSpPr>
        <p:spPr>
          <a:xfrm>
            <a:off x="3629989" y="3064455"/>
            <a:ext cx="2250937" cy="1261884"/>
          </a:xfrm>
          <a:prstGeom prst="rect">
            <a:avLst/>
          </a:prstGeom>
          <a:noFill/>
        </p:spPr>
        <p:txBody>
          <a:bodyPr wrap="none" rtlCol="0">
            <a:spAutoFit/>
          </a:bodyPr>
          <a:lstStyle/>
          <a:p>
            <a:pPr algn="ctr"/>
            <a:r>
              <a:rPr lang="de-DE" sz="2000" dirty="0">
                <a:solidFill>
                  <a:schemeClr val="bg1"/>
                </a:solidFill>
              </a:rPr>
              <a:t>Workshop 4:</a:t>
            </a:r>
            <a:br>
              <a:rPr lang="de-DE" sz="2000" dirty="0">
                <a:solidFill>
                  <a:schemeClr val="bg1"/>
                </a:solidFill>
              </a:rPr>
            </a:br>
            <a:r>
              <a:rPr lang="de-DE" sz="2000" dirty="0">
                <a:solidFill>
                  <a:schemeClr val="bg1"/>
                </a:solidFill>
              </a:rPr>
              <a:t>Führung gestalten</a:t>
            </a:r>
          </a:p>
          <a:p>
            <a:pPr algn="ctr"/>
            <a:br>
              <a:rPr lang="de-DE" dirty="0">
                <a:solidFill>
                  <a:schemeClr val="bg1"/>
                </a:solidFill>
              </a:rPr>
            </a:br>
            <a:r>
              <a:rPr lang="de-DE" dirty="0">
                <a:solidFill>
                  <a:schemeClr val="bg1"/>
                </a:solidFill>
              </a:rPr>
              <a:t>September 2023</a:t>
            </a:r>
            <a:endParaRPr lang="de-CH" dirty="0">
              <a:solidFill>
                <a:schemeClr val="bg1"/>
              </a:solidFill>
            </a:endParaRPr>
          </a:p>
        </p:txBody>
      </p:sp>
      <p:sp>
        <p:nvSpPr>
          <p:cNvPr id="13" name="Rechteck: abgerundete Ecken 12">
            <a:extLst>
              <a:ext uri="{FF2B5EF4-FFF2-40B4-BE49-F238E27FC236}">
                <a16:creationId xmlns:a16="http://schemas.microsoft.com/office/drawing/2014/main" id="{BDEDF05D-2849-A772-31FD-712E222E9F9C}"/>
              </a:ext>
            </a:extLst>
          </p:cNvPr>
          <p:cNvSpPr/>
          <p:nvPr/>
        </p:nvSpPr>
        <p:spPr>
          <a:xfrm>
            <a:off x="1132718" y="4434015"/>
            <a:ext cx="2323322" cy="12888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4" name="Rechteck: abgerundete Ecken 13">
            <a:extLst>
              <a:ext uri="{FF2B5EF4-FFF2-40B4-BE49-F238E27FC236}">
                <a16:creationId xmlns:a16="http://schemas.microsoft.com/office/drawing/2014/main" id="{C92F051B-FDB7-D3A7-9E38-5AA5DFCA125D}"/>
              </a:ext>
            </a:extLst>
          </p:cNvPr>
          <p:cNvSpPr/>
          <p:nvPr/>
        </p:nvSpPr>
        <p:spPr>
          <a:xfrm>
            <a:off x="3580448" y="4437840"/>
            <a:ext cx="2323322" cy="1288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5" name="Textfeld 14">
            <a:extLst>
              <a:ext uri="{FF2B5EF4-FFF2-40B4-BE49-F238E27FC236}">
                <a16:creationId xmlns:a16="http://schemas.microsoft.com/office/drawing/2014/main" id="{57F61EAD-C9FA-AEB0-9A44-E45BAD054B30}"/>
              </a:ext>
            </a:extLst>
          </p:cNvPr>
          <p:cNvSpPr txBox="1"/>
          <p:nvPr/>
        </p:nvSpPr>
        <p:spPr>
          <a:xfrm>
            <a:off x="958773" y="4434013"/>
            <a:ext cx="2671212" cy="1292662"/>
          </a:xfrm>
          <a:prstGeom prst="rect">
            <a:avLst/>
          </a:prstGeom>
          <a:noFill/>
        </p:spPr>
        <p:txBody>
          <a:bodyPr wrap="square" rtlCol="0">
            <a:spAutoFit/>
          </a:bodyPr>
          <a:lstStyle/>
          <a:p>
            <a:pPr algn="ctr"/>
            <a:r>
              <a:rPr lang="de-DE" sz="2000" dirty="0">
                <a:solidFill>
                  <a:schemeClr val="bg1"/>
                </a:solidFill>
              </a:rPr>
              <a:t>Workshop 5:</a:t>
            </a:r>
            <a:br>
              <a:rPr lang="de-DE" sz="2000" dirty="0">
                <a:solidFill>
                  <a:schemeClr val="bg1"/>
                </a:solidFill>
              </a:rPr>
            </a:br>
            <a:r>
              <a:rPr lang="de-DE" sz="2000" dirty="0">
                <a:solidFill>
                  <a:schemeClr val="bg1"/>
                </a:solidFill>
              </a:rPr>
              <a:t>Gespräche führen</a:t>
            </a:r>
            <a:br>
              <a:rPr lang="de-DE" sz="2000" dirty="0">
                <a:solidFill>
                  <a:schemeClr val="bg1"/>
                </a:solidFill>
              </a:rPr>
            </a:br>
            <a:endParaRPr lang="de-DE" sz="2000" dirty="0">
              <a:solidFill>
                <a:schemeClr val="bg1"/>
              </a:solidFill>
            </a:endParaRPr>
          </a:p>
          <a:p>
            <a:pPr algn="ctr"/>
            <a:r>
              <a:rPr lang="de-DE" dirty="0">
                <a:solidFill>
                  <a:schemeClr val="bg1"/>
                </a:solidFill>
              </a:rPr>
              <a:t>Oktober 2023</a:t>
            </a:r>
            <a:endParaRPr lang="de-CH" dirty="0">
              <a:solidFill>
                <a:schemeClr val="bg1"/>
              </a:solidFill>
            </a:endParaRPr>
          </a:p>
        </p:txBody>
      </p:sp>
      <p:sp>
        <p:nvSpPr>
          <p:cNvPr id="16" name="Textfeld 15">
            <a:extLst>
              <a:ext uri="{FF2B5EF4-FFF2-40B4-BE49-F238E27FC236}">
                <a16:creationId xmlns:a16="http://schemas.microsoft.com/office/drawing/2014/main" id="{4A1C8BBE-8770-6D99-C88D-8E18EE8661AE}"/>
              </a:ext>
            </a:extLst>
          </p:cNvPr>
          <p:cNvSpPr txBox="1"/>
          <p:nvPr/>
        </p:nvSpPr>
        <p:spPr>
          <a:xfrm>
            <a:off x="3591591" y="4441708"/>
            <a:ext cx="2350579" cy="1292662"/>
          </a:xfrm>
          <a:prstGeom prst="rect">
            <a:avLst/>
          </a:prstGeom>
          <a:noFill/>
        </p:spPr>
        <p:txBody>
          <a:bodyPr wrap="none" rtlCol="0">
            <a:spAutoFit/>
          </a:bodyPr>
          <a:lstStyle/>
          <a:p>
            <a:pPr algn="ctr"/>
            <a:r>
              <a:rPr lang="de-DE" sz="2000" dirty="0">
                <a:solidFill>
                  <a:schemeClr val="bg1"/>
                </a:solidFill>
              </a:rPr>
              <a:t>Workshop 6:</a:t>
            </a:r>
            <a:br>
              <a:rPr lang="de-DE" sz="2000" dirty="0">
                <a:solidFill>
                  <a:schemeClr val="bg1"/>
                </a:solidFill>
              </a:rPr>
            </a:br>
            <a:r>
              <a:rPr lang="de-DE" sz="2000" dirty="0">
                <a:solidFill>
                  <a:schemeClr val="bg1"/>
                </a:solidFill>
              </a:rPr>
              <a:t>Mit Veränderungen</a:t>
            </a:r>
            <a:br>
              <a:rPr lang="de-DE" sz="2000" dirty="0">
                <a:solidFill>
                  <a:schemeClr val="bg1"/>
                </a:solidFill>
              </a:rPr>
            </a:br>
            <a:r>
              <a:rPr lang="de-DE" sz="2000" dirty="0">
                <a:solidFill>
                  <a:schemeClr val="bg1"/>
                </a:solidFill>
              </a:rPr>
              <a:t>umgehen</a:t>
            </a:r>
            <a:br>
              <a:rPr lang="de-DE" dirty="0">
                <a:solidFill>
                  <a:schemeClr val="bg1"/>
                </a:solidFill>
              </a:rPr>
            </a:br>
            <a:r>
              <a:rPr lang="de-DE" dirty="0">
                <a:solidFill>
                  <a:schemeClr val="bg1"/>
                </a:solidFill>
              </a:rPr>
              <a:t>November 2023</a:t>
            </a:r>
            <a:endParaRPr lang="de-CH" dirty="0">
              <a:solidFill>
                <a:schemeClr val="bg1"/>
              </a:solidFill>
            </a:endParaRPr>
          </a:p>
        </p:txBody>
      </p:sp>
      <p:sp>
        <p:nvSpPr>
          <p:cNvPr id="17" name="Rechteck: abgerundete Ecken 16">
            <a:extLst>
              <a:ext uri="{FF2B5EF4-FFF2-40B4-BE49-F238E27FC236}">
                <a16:creationId xmlns:a16="http://schemas.microsoft.com/office/drawing/2014/main" id="{A3C1AD98-DB7E-D1E0-6691-ED5829C6F2D7}"/>
              </a:ext>
            </a:extLst>
          </p:cNvPr>
          <p:cNvSpPr/>
          <p:nvPr/>
        </p:nvSpPr>
        <p:spPr>
          <a:xfrm>
            <a:off x="6082071" y="1671493"/>
            <a:ext cx="2323322" cy="405135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Obligatorische persönliche </a:t>
            </a:r>
            <a:br>
              <a:rPr lang="de-DE" sz="2000" dirty="0"/>
            </a:br>
            <a:r>
              <a:rPr lang="de-DE" sz="2000" dirty="0"/>
              <a:t>Entwicklungs-pläne</a:t>
            </a:r>
          </a:p>
          <a:p>
            <a:pPr algn="ctr"/>
            <a:endParaRPr lang="de-DE" sz="2000" dirty="0"/>
          </a:p>
          <a:p>
            <a:pPr algn="ctr"/>
            <a:r>
              <a:rPr lang="de-DE" sz="2000" dirty="0"/>
              <a:t>2*1h/Team</a:t>
            </a:r>
          </a:p>
          <a:p>
            <a:pPr algn="ctr"/>
            <a:br>
              <a:rPr lang="de-DE" sz="2000" dirty="0"/>
            </a:br>
            <a:r>
              <a:rPr lang="de-DE" sz="2000" dirty="0"/>
              <a:t>Zwischen </a:t>
            </a:r>
            <a:br>
              <a:rPr lang="de-DE" sz="2000" dirty="0"/>
            </a:br>
            <a:r>
              <a:rPr lang="de-DE" sz="2000" dirty="0"/>
              <a:t>Workshop 1-6</a:t>
            </a:r>
          </a:p>
          <a:p>
            <a:pPr algn="ctr"/>
            <a:endParaRPr lang="de-CH" sz="2000" dirty="0"/>
          </a:p>
        </p:txBody>
      </p:sp>
      <p:sp>
        <p:nvSpPr>
          <p:cNvPr id="19" name="Rechteck: abgerundete Ecken 18">
            <a:extLst>
              <a:ext uri="{FF2B5EF4-FFF2-40B4-BE49-F238E27FC236}">
                <a16:creationId xmlns:a16="http://schemas.microsoft.com/office/drawing/2014/main" id="{090F7C15-CF98-8F74-7942-4A288941CD4A}"/>
              </a:ext>
            </a:extLst>
          </p:cNvPr>
          <p:cNvSpPr/>
          <p:nvPr/>
        </p:nvSpPr>
        <p:spPr>
          <a:xfrm>
            <a:off x="8574988" y="1675638"/>
            <a:ext cx="2323322" cy="405135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Freiwillige persönliche </a:t>
            </a:r>
            <a:br>
              <a:rPr lang="de-DE" sz="2000" dirty="0"/>
            </a:br>
            <a:r>
              <a:rPr lang="de-DE" sz="2000" dirty="0"/>
              <a:t>Coachings</a:t>
            </a:r>
          </a:p>
          <a:p>
            <a:pPr algn="ctr"/>
            <a:endParaRPr lang="de-DE" sz="2000" dirty="0"/>
          </a:p>
          <a:p>
            <a:pPr algn="ctr"/>
            <a:endParaRPr lang="de-DE" sz="2000" dirty="0"/>
          </a:p>
          <a:p>
            <a:pPr algn="ctr"/>
            <a:r>
              <a:rPr lang="de-DE" sz="2000" dirty="0"/>
              <a:t>2*1h/Person</a:t>
            </a:r>
          </a:p>
          <a:p>
            <a:pPr algn="ctr"/>
            <a:br>
              <a:rPr lang="de-DE" sz="2000" dirty="0"/>
            </a:br>
            <a:r>
              <a:rPr lang="de-DE" sz="2000" dirty="0"/>
              <a:t>Nach </a:t>
            </a:r>
            <a:br>
              <a:rPr lang="de-DE" sz="2000" dirty="0"/>
            </a:br>
            <a:r>
              <a:rPr lang="de-DE" sz="2000" dirty="0"/>
              <a:t>Workshop 6</a:t>
            </a:r>
          </a:p>
          <a:p>
            <a:pPr algn="ctr"/>
            <a:endParaRPr lang="de-CH" sz="2000" dirty="0"/>
          </a:p>
        </p:txBody>
      </p:sp>
      <p:sp>
        <p:nvSpPr>
          <p:cNvPr id="20" name="Rechteck: abgerundete Ecken 19">
            <a:extLst>
              <a:ext uri="{FF2B5EF4-FFF2-40B4-BE49-F238E27FC236}">
                <a16:creationId xmlns:a16="http://schemas.microsoft.com/office/drawing/2014/main" id="{02E55D97-CECE-AA84-95D4-F893262E94A7}"/>
              </a:ext>
            </a:extLst>
          </p:cNvPr>
          <p:cNvSpPr/>
          <p:nvPr/>
        </p:nvSpPr>
        <p:spPr>
          <a:xfrm>
            <a:off x="1121296" y="5832757"/>
            <a:ext cx="9777014" cy="69867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Abschlussveranstaltung</a:t>
            </a:r>
            <a:br>
              <a:rPr lang="de-DE" sz="2000" dirty="0"/>
            </a:br>
            <a:r>
              <a:rPr lang="de-DE" dirty="0"/>
              <a:t>Frühjahr 2024</a:t>
            </a:r>
            <a:endParaRPr lang="de-CH" dirty="0"/>
          </a:p>
        </p:txBody>
      </p:sp>
    </p:spTree>
    <p:extLst>
      <p:ext uri="{BB962C8B-B14F-4D97-AF65-F5344CB8AC3E}">
        <p14:creationId xmlns:p14="http://schemas.microsoft.com/office/powerpoint/2010/main" val="171439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AB8BFF0-7E90-4A90-82FF-B0973DD46C13}"/>
              </a:ext>
            </a:extLst>
          </p:cNvPr>
          <p:cNvSpPr>
            <a:spLocks noGrp="1"/>
          </p:cNvSpPr>
          <p:nvPr>
            <p:ph type="title"/>
          </p:nvPr>
        </p:nvSpPr>
        <p:spPr/>
        <p:txBody>
          <a:bodyPr/>
          <a:lstStyle/>
          <a:p>
            <a:r>
              <a:rPr lang="de-DE" dirty="0"/>
              <a:t>Agenda</a:t>
            </a:r>
            <a:endParaRPr lang="de-CH" dirty="0"/>
          </a:p>
        </p:txBody>
      </p:sp>
      <p:sp>
        <p:nvSpPr>
          <p:cNvPr id="4" name="Textplatzhalter 3">
            <a:extLst>
              <a:ext uri="{FF2B5EF4-FFF2-40B4-BE49-F238E27FC236}">
                <a16:creationId xmlns:a16="http://schemas.microsoft.com/office/drawing/2014/main" id="{C06C7009-A98C-4EB9-88E7-955C145C3B46}"/>
              </a:ext>
            </a:extLst>
          </p:cNvPr>
          <p:cNvSpPr>
            <a:spLocks noGrp="1"/>
          </p:cNvSpPr>
          <p:nvPr>
            <p:ph type="body" sz="quarter" idx="18"/>
          </p:nvPr>
        </p:nvSpPr>
        <p:spPr>
          <a:xfrm>
            <a:off x="376238" y="1431921"/>
            <a:ext cx="7301271" cy="4564063"/>
          </a:xfrm>
        </p:spPr>
        <p:txBody>
          <a:bodyPr/>
          <a:lstStyle/>
          <a:p>
            <a:r>
              <a:rPr lang="de-CH" sz="2400" dirty="0">
                <a:latin typeface="+mj-lt"/>
                <a:ea typeface="Times New Roman" panose="02020603050405020304" pitchFamily="18" charset="0"/>
                <a:cs typeface="Times New Roman" panose="02020603050405020304" pitchFamily="18" charset="0"/>
              </a:rPr>
              <a:t>Einführung und</a:t>
            </a:r>
            <a:br>
              <a:rPr lang="de-CH" sz="2400" dirty="0">
                <a:latin typeface="+mj-lt"/>
                <a:ea typeface="Times New Roman" panose="02020603050405020304" pitchFamily="18" charset="0"/>
                <a:cs typeface="Times New Roman" panose="02020603050405020304" pitchFamily="18" charset="0"/>
              </a:rPr>
            </a:br>
            <a:r>
              <a:rPr lang="de-CH" sz="2400" dirty="0">
                <a:latin typeface="+mj-lt"/>
                <a:ea typeface="Times New Roman" panose="02020603050405020304" pitchFamily="18" charset="0"/>
                <a:cs typeface="Times New Roman" panose="02020603050405020304" pitchFamily="18" charset="0"/>
              </a:rPr>
              <a:t>Darstellen der Ziele</a:t>
            </a:r>
          </a:p>
          <a:p>
            <a:r>
              <a:rPr lang="de-CH" sz="2400" dirty="0">
                <a:latin typeface="+mj-lt"/>
                <a:ea typeface="Times New Roman" panose="02020603050405020304" pitchFamily="18" charset="0"/>
                <a:cs typeface="Times New Roman" panose="02020603050405020304" pitchFamily="18" charset="0"/>
              </a:rPr>
              <a:t>Reste vom letzten Mal</a:t>
            </a:r>
            <a:endParaRPr lang="de-CH" dirty="0">
              <a:latin typeface="+mj-lt"/>
              <a:ea typeface="Times New Roman" panose="02020603050405020304" pitchFamily="18" charset="0"/>
              <a:cs typeface="Times New Roman" panose="02020603050405020304" pitchFamily="18" charset="0"/>
            </a:endParaRPr>
          </a:p>
          <a:p>
            <a:r>
              <a:rPr lang="de-CH" sz="2400" dirty="0">
                <a:latin typeface="+mj-lt"/>
                <a:cs typeface="Times New Roman" panose="02020603050405020304" pitchFamily="18" charset="0"/>
              </a:rPr>
              <a:t>Die </a:t>
            </a:r>
            <a:r>
              <a:rPr lang="de-CH" sz="2400" b="1" dirty="0">
                <a:latin typeface="+mj-lt"/>
                <a:cs typeface="Times New Roman" panose="02020603050405020304" pitchFamily="18" charset="0"/>
              </a:rPr>
              <a:t>unterschiedlichen </a:t>
            </a:r>
            <a:br>
              <a:rPr lang="de-CH" sz="2400" b="1" dirty="0">
                <a:latin typeface="+mj-lt"/>
                <a:cs typeface="Times New Roman" panose="02020603050405020304" pitchFamily="18" charset="0"/>
              </a:rPr>
            </a:br>
            <a:r>
              <a:rPr lang="de-CH" sz="2400" b="1" dirty="0">
                <a:latin typeface="+mj-lt"/>
                <a:cs typeface="Times New Roman" panose="02020603050405020304" pitchFamily="18" charset="0"/>
              </a:rPr>
              <a:t>Führungstypen</a:t>
            </a:r>
            <a:endParaRPr lang="de-CH" sz="200" dirty="0">
              <a:latin typeface="+mj-lt"/>
              <a:cs typeface="Times New Roman" panose="02020603050405020304" pitchFamily="18" charset="0"/>
            </a:endParaRPr>
          </a:p>
          <a:p>
            <a:r>
              <a:rPr lang="de-CH" sz="2400" dirty="0">
                <a:latin typeface="+mj-lt"/>
                <a:cs typeface="Times New Roman" panose="02020603050405020304" pitchFamily="18" charset="0"/>
              </a:rPr>
              <a:t>Simulation: Die unterschiedlichen</a:t>
            </a:r>
            <a:br>
              <a:rPr lang="de-CH" sz="2400" dirty="0">
                <a:latin typeface="+mj-lt"/>
                <a:cs typeface="Times New Roman" panose="02020603050405020304" pitchFamily="18" charset="0"/>
              </a:rPr>
            </a:br>
            <a:r>
              <a:rPr lang="de-CH" sz="2400" dirty="0">
                <a:latin typeface="+mj-lt"/>
                <a:cs typeface="Times New Roman" panose="02020603050405020304" pitchFamily="18" charset="0"/>
              </a:rPr>
              <a:t>Führungstypen</a:t>
            </a:r>
          </a:p>
          <a:p>
            <a:r>
              <a:rPr lang="de-CH" sz="2400" dirty="0">
                <a:latin typeface="+mj-lt"/>
                <a:cs typeface="Times New Roman" panose="02020603050405020304" pitchFamily="18" charset="0"/>
              </a:rPr>
              <a:t>Die </a:t>
            </a:r>
            <a:r>
              <a:rPr lang="de-CH" sz="2400" b="1" dirty="0">
                <a:latin typeface="+mj-lt"/>
                <a:cs typeface="Times New Roman" panose="02020603050405020304" pitchFamily="18" charset="0"/>
              </a:rPr>
              <a:t>(</a:t>
            </a:r>
            <a:r>
              <a:rPr lang="de-CH" sz="2400" b="1" dirty="0" err="1">
                <a:latin typeface="+mj-lt"/>
                <a:cs typeface="Times New Roman" panose="02020603050405020304" pitchFamily="18" charset="0"/>
              </a:rPr>
              <a:t>Ohn</a:t>
            </a:r>
            <a:r>
              <a:rPr lang="de-CH" sz="2400" b="1" dirty="0">
                <a:latin typeface="+mj-lt"/>
                <a:cs typeface="Times New Roman" panose="02020603050405020304" pitchFamily="18" charset="0"/>
              </a:rPr>
              <a:t>-)Macht der </a:t>
            </a:r>
            <a:br>
              <a:rPr lang="de-CH" sz="2400" b="1" dirty="0">
                <a:latin typeface="+mj-lt"/>
                <a:cs typeface="Times New Roman" panose="02020603050405020304" pitchFamily="18" charset="0"/>
              </a:rPr>
            </a:br>
            <a:r>
              <a:rPr lang="de-CH" sz="2400" b="1" dirty="0">
                <a:latin typeface="+mj-lt"/>
                <a:cs typeface="Times New Roman" panose="02020603050405020304" pitchFamily="18" charset="0"/>
              </a:rPr>
              <a:t>eigenen Annahmen</a:t>
            </a:r>
          </a:p>
          <a:p>
            <a:r>
              <a:rPr lang="de-CH" sz="2400" dirty="0">
                <a:latin typeface="+mj-lt"/>
                <a:cs typeface="Times New Roman" panose="02020603050405020304" pitchFamily="18" charset="0"/>
              </a:rPr>
              <a:t>Mein persönlicher Entwicklungsplan</a:t>
            </a:r>
          </a:p>
          <a:p>
            <a:r>
              <a:rPr lang="de-CH" sz="2400" dirty="0">
                <a:latin typeface="+mj-lt"/>
                <a:cs typeface="Times New Roman" panose="02020603050405020304" pitchFamily="18" charset="0"/>
              </a:rPr>
              <a:t>Interaktives Feedback</a:t>
            </a:r>
            <a:br>
              <a:rPr lang="de-CH" sz="2400" dirty="0">
                <a:latin typeface="+mj-lt"/>
                <a:cs typeface="Times New Roman" panose="02020603050405020304" pitchFamily="18" charset="0"/>
              </a:rPr>
            </a:br>
            <a:r>
              <a:rPr lang="de-CH" sz="2400" dirty="0">
                <a:latin typeface="+mj-lt"/>
                <a:cs typeface="Times New Roman" panose="02020603050405020304" pitchFamily="18" charset="0"/>
              </a:rPr>
              <a:t>Check-Out</a:t>
            </a:r>
          </a:p>
          <a:p>
            <a:endParaRPr lang="de-CH" dirty="0"/>
          </a:p>
        </p:txBody>
      </p:sp>
      <p:sp>
        <p:nvSpPr>
          <p:cNvPr id="5" name="Textplatzhalter 4">
            <a:extLst>
              <a:ext uri="{FF2B5EF4-FFF2-40B4-BE49-F238E27FC236}">
                <a16:creationId xmlns:a16="http://schemas.microsoft.com/office/drawing/2014/main" id="{B0795F25-7E53-428A-9616-89718E67EE7D}"/>
              </a:ext>
            </a:extLst>
          </p:cNvPr>
          <p:cNvSpPr>
            <a:spLocks noGrp="1"/>
          </p:cNvSpPr>
          <p:nvPr>
            <p:ph type="body" sz="quarter" idx="40"/>
          </p:nvPr>
        </p:nvSpPr>
        <p:spPr/>
        <p:txBody>
          <a:bodyPr>
            <a:normAutofit fontScale="92500" lnSpcReduction="10000"/>
          </a:bodyPr>
          <a:lstStyle/>
          <a:p>
            <a:r>
              <a:rPr lang="de-DE" dirty="0"/>
              <a:t>Führung verstehen</a:t>
            </a:r>
            <a:endParaRPr lang="de-CH" dirty="0"/>
          </a:p>
          <a:p>
            <a:endParaRPr lang="de-CH" dirty="0"/>
          </a:p>
        </p:txBody>
      </p:sp>
      <p:pic>
        <p:nvPicPr>
          <p:cNvPr id="6" name="Grafik 5" descr="Zurück mit einfarbiger Füllung">
            <a:extLst>
              <a:ext uri="{FF2B5EF4-FFF2-40B4-BE49-F238E27FC236}">
                <a16:creationId xmlns:a16="http://schemas.microsoft.com/office/drawing/2014/main" id="{45E938AA-195F-A5E6-32B3-7186639369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09918" y="1557127"/>
            <a:ext cx="506526" cy="494214"/>
          </a:xfrm>
          <a:prstGeom prst="rect">
            <a:avLst/>
          </a:prstGeom>
        </p:spPr>
      </p:pic>
      <p:pic>
        <p:nvPicPr>
          <p:cNvPr id="7" name="Grafik 6" descr="Gruppe von Männern mit einfarbiger Füllung">
            <a:extLst>
              <a:ext uri="{FF2B5EF4-FFF2-40B4-BE49-F238E27FC236}">
                <a16:creationId xmlns:a16="http://schemas.microsoft.com/office/drawing/2014/main" id="{D379FF74-8201-4E48-D296-E6A989E6A7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92642" y="2794651"/>
            <a:ext cx="556456" cy="556456"/>
          </a:xfrm>
          <a:prstGeom prst="rect">
            <a:avLst/>
          </a:prstGeom>
        </p:spPr>
      </p:pic>
      <p:pic>
        <p:nvPicPr>
          <p:cNvPr id="8" name="Grafik 7" descr="Benutzer mit einfarbiger Füllung">
            <a:extLst>
              <a:ext uri="{FF2B5EF4-FFF2-40B4-BE49-F238E27FC236}">
                <a16:creationId xmlns:a16="http://schemas.microsoft.com/office/drawing/2014/main" id="{40DE4049-82D8-B296-6D9C-E72BF180CE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33340" y="3513847"/>
            <a:ext cx="571656" cy="571656"/>
          </a:xfrm>
          <a:prstGeom prst="rect">
            <a:avLst/>
          </a:prstGeom>
        </p:spPr>
      </p:pic>
      <p:pic>
        <p:nvPicPr>
          <p:cNvPr id="9" name="Grafik 8" descr="Gruppe von Männern mit einfarbiger Füllung">
            <a:extLst>
              <a:ext uri="{FF2B5EF4-FFF2-40B4-BE49-F238E27FC236}">
                <a16:creationId xmlns:a16="http://schemas.microsoft.com/office/drawing/2014/main" id="{95DBB700-05FC-C2C3-F837-7C3E3293C6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13120" y="4280078"/>
            <a:ext cx="556456" cy="556456"/>
          </a:xfrm>
          <a:prstGeom prst="rect">
            <a:avLst/>
          </a:prstGeom>
        </p:spPr>
      </p:pic>
      <p:pic>
        <p:nvPicPr>
          <p:cNvPr id="10" name="Grafik 9" descr="Mann mit einfarbiger Füllung">
            <a:extLst>
              <a:ext uri="{FF2B5EF4-FFF2-40B4-BE49-F238E27FC236}">
                <a16:creationId xmlns:a16="http://schemas.microsoft.com/office/drawing/2014/main" id="{6FFC685D-453B-0AEC-6468-C82D37FC76B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64934" y="4981199"/>
            <a:ext cx="531540" cy="465821"/>
          </a:xfrm>
          <a:prstGeom prst="rect">
            <a:avLst/>
          </a:prstGeom>
        </p:spPr>
      </p:pic>
      <p:pic>
        <p:nvPicPr>
          <p:cNvPr id="11" name="Grafik 10" descr="Zurück mit einfarbiger Füllung">
            <a:extLst>
              <a:ext uri="{FF2B5EF4-FFF2-40B4-BE49-F238E27FC236}">
                <a16:creationId xmlns:a16="http://schemas.microsoft.com/office/drawing/2014/main" id="{4323F84D-B9A5-C099-22EB-BDB76D114B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65617" y="5479840"/>
            <a:ext cx="506526" cy="494214"/>
          </a:xfrm>
          <a:prstGeom prst="rect">
            <a:avLst/>
          </a:prstGeom>
        </p:spPr>
      </p:pic>
      <p:pic>
        <p:nvPicPr>
          <p:cNvPr id="12" name="Grafik 11" descr="Zurück mit einfarbiger Füllung">
            <a:extLst>
              <a:ext uri="{FF2B5EF4-FFF2-40B4-BE49-F238E27FC236}">
                <a16:creationId xmlns:a16="http://schemas.microsoft.com/office/drawing/2014/main" id="{71538F14-303A-B149-09CF-D8D3A24BAF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6115184" y="5689623"/>
            <a:ext cx="506526" cy="494214"/>
          </a:xfrm>
          <a:prstGeom prst="rect">
            <a:avLst/>
          </a:prstGeom>
        </p:spPr>
      </p:pic>
      <p:sp>
        <p:nvSpPr>
          <p:cNvPr id="13" name="Ellipse 12">
            <a:extLst>
              <a:ext uri="{FF2B5EF4-FFF2-40B4-BE49-F238E27FC236}">
                <a16:creationId xmlns:a16="http://schemas.microsoft.com/office/drawing/2014/main" id="{CB5DF0A6-E649-86E1-BFF3-49CAFB294B5E}"/>
              </a:ext>
            </a:extLst>
          </p:cNvPr>
          <p:cNvSpPr/>
          <p:nvPr/>
        </p:nvSpPr>
        <p:spPr>
          <a:xfrm>
            <a:off x="7578948" y="1565600"/>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10‘‘</a:t>
            </a:r>
            <a:endParaRPr lang="de-CH" sz="1600" dirty="0" err="1"/>
          </a:p>
        </p:txBody>
      </p:sp>
      <p:sp>
        <p:nvSpPr>
          <p:cNvPr id="14" name="Ellipse 13">
            <a:extLst>
              <a:ext uri="{FF2B5EF4-FFF2-40B4-BE49-F238E27FC236}">
                <a16:creationId xmlns:a16="http://schemas.microsoft.com/office/drawing/2014/main" id="{EF8F1022-2C09-8B73-F6DD-16D7D3EAFDAC}"/>
              </a:ext>
            </a:extLst>
          </p:cNvPr>
          <p:cNvSpPr/>
          <p:nvPr/>
        </p:nvSpPr>
        <p:spPr>
          <a:xfrm>
            <a:off x="7580067" y="2839520"/>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10‘‘</a:t>
            </a:r>
            <a:endParaRPr lang="de-CH" sz="1600" dirty="0" err="1"/>
          </a:p>
        </p:txBody>
      </p:sp>
      <p:sp>
        <p:nvSpPr>
          <p:cNvPr id="15" name="Ellipse 14">
            <a:extLst>
              <a:ext uri="{FF2B5EF4-FFF2-40B4-BE49-F238E27FC236}">
                <a16:creationId xmlns:a16="http://schemas.microsoft.com/office/drawing/2014/main" id="{089F226C-B701-31A1-F69F-4513A9C5FF8C}"/>
              </a:ext>
            </a:extLst>
          </p:cNvPr>
          <p:cNvSpPr/>
          <p:nvPr/>
        </p:nvSpPr>
        <p:spPr>
          <a:xfrm>
            <a:off x="6993514" y="3564925"/>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25‘‘</a:t>
            </a:r>
            <a:endParaRPr lang="de-CH" sz="1600" dirty="0" err="1"/>
          </a:p>
        </p:txBody>
      </p:sp>
      <p:sp>
        <p:nvSpPr>
          <p:cNvPr id="16" name="Ellipse 15">
            <a:extLst>
              <a:ext uri="{FF2B5EF4-FFF2-40B4-BE49-F238E27FC236}">
                <a16:creationId xmlns:a16="http://schemas.microsoft.com/office/drawing/2014/main" id="{158BD110-EC61-8221-8DAF-90536147903F}"/>
              </a:ext>
            </a:extLst>
          </p:cNvPr>
          <p:cNvSpPr/>
          <p:nvPr/>
        </p:nvSpPr>
        <p:spPr>
          <a:xfrm>
            <a:off x="7561404" y="4309478"/>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20‘‘</a:t>
            </a:r>
            <a:endParaRPr lang="de-CH" sz="1600" dirty="0" err="1"/>
          </a:p>
        </p:txBody>
      </p:sp>
      <p:sp>
        <p:nvSpPr>
          <p:cNvPr id="17" name="Ellipse 16">
            <a:extLst>
              <a:ext uri="{FF2B5EF4-FFF2-40B4-BE49-F238E27FC236}">
                <a16:creationId xmlns:a16="http://schemas.microsoft.com/office/drawing/2014/main" id="{6B1EA320-2DDA-9D3F-8C4A-057DEB67C0BF}"/>
              </a:ext>
            </a:extLst>
          </p:cNvPr>
          <p:cNvSpPr/>
          <p:nvPr/>
        </p:nvSpPr>
        <p:spPr>
          <a:xfrm>
            <a:off x="7019023" y="5002002"/>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10‘‘</a:t>
            </a:r>
            <a:endParaRPr lang="de-CH" sz="1600" dirty="0" err="1"/>
          </a:p>
        </p:txBody>
      </p:sp>
      <p:sp>
        <p:nvSpPr>
          <p:cNvPr id="18" name="Ellipse 17">
            <a:extLst>
              <a:ext uri="{FF2B5EF4-FFF2-40B4-BE49-F238E27FC236}">
                <a16:creationId xmlns:a16="http://schemas.microsoft.com/office/drawing/2014/main" id="{08F02363-04D5-562F-182A-7BCB8A209B51}"/>
              </a:ext>
            </a:extLst>
          </p:cNvPr>
          <p:cNvSpPr/>
          <p:nvPr/>
        </p:nvSpPr>
        <p:spPr>
          <a:xfrm>
            <a:off x="7559982" y="5609188"/>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5‘‘</a:t>
            </a:r>
            <a:endParaRPr lang="de-CH" sz="1600" dirty="0" err="1"/>
          </a:p>
        </p:txBody>
      </p:sp>
      <p:grpSp>
        <p:nvGrpSpPr>
          <p:cNvPr id="29" name="Gruppieren 28">
            <a:extLst>
              <a:ext uri="{FF2B5EF4-FFF2-40B4-BE49-F238E27FC236}">
                <a16:creationId xmlns:a16="http://schemas.microsoft.com/office/drawing/2014/main" id="{618FC013-AC74-FDB8-8A24-8EA228878A10}"/>
              </a:ext>
            </a:extLst>
          </p:cNvPr>
          <p:cNvGrpSpPr/>
          <p:nvPr/>
        </p:nvGrpSpPr>
        <p:grpSpPr>
          <a:xfrm>
            <a:off x="7515089" y="665055"/>
            <a:ext cx="634298" cy="634298"/>
            <a:chOff x="5778851" y="2741687"/>
            <a:chExt cx="634298" cy="634298"/>
          </a:xfrm>
        </p:grpSpPr>
        <p:sp>
          <p:nvSpPr>
            <p:cNvPr id="30" name="Ellipse 29">
              <a:extLst>
                <a:ext uri="{FF2B5EF4-FFF2-40B4-BE49-F238E27FC236}">
                  <a16:creationId xmlns:a16="http://schemas.microsoft.com/office/drawing/2014/main" id="{55D8E702-0632-2507-203D-758297B05D0F}"/>
                </a:ext>
              </a:extLst>
            </p:cNvPr>
            <p:cNvSpPr/>
            <p:nvPr/>
          </p:nvSpPr>
          <p:spPr>
            <a:xfrm>
              <a:off x="5778851" y="2741687"/>
              <a:ext cx="634298" cy="634298"/>
            </a:xfrm>
            <a:prstGeom prst="ellipse">
              <a:avLst/>
            </a:prstGeom>
            <a:solidFill>
              <a:srgbClr val="F2F2F2"/>
            </a:solidFill>
            <a:ln w="9525" cap="flat" cmpd="sng" algn="ctr">
              <a:noFill/>
              <a:prstDash val="solid"/>
              <a:round/>
              <a:headEnd type="none" w="med" len="med"/>
              <a:tailEnd type="none" w="med" len="med"/>
            </a:ln>
            <a:effectLst>
              <a:outerShdw blurRad="50800" dist="38100" dir="2700000" algn="tl" rotWithShape="0">
                <a:schemeClr val="bg1">
                  <a:lumMod val="75000"/>
                  <a:alpha val="40000"/>
                </a:schemeClr>
              </a:outerShdw>
            </a:effectLst>
          </p:spPr>
          <p:style>
            <a:lnRef idx="0">
              <a:scrgbClr r="0" g="0" b="0"/>
            </a:lnRef>
            <a:fillRef idx="0">
              <a:scrgbClr r="0" g="0" b="0"/>
            </a:fillRef>
            <a:effectRef idx="0">
              <a:scrgbClr r="0" g="0" b="0"/>
            </a:effectRef>
            <a:fontRef idx="minor">
              <a:schemeClr val="accent2"/>
            </a:fontRef>
          </p:style>
          <p:txBody>
            <a:bodyPr rtlCol="0" anchor="ctr"/>
            <a:lstStyle/>
            <a:p>
              <a:pPr algn="ctr"/>
              <a:endParaRPr lang="de-CH" dirty="0"/>
            </a:p>
          </p:txBody>
        </p:sp>
        <p:pic>
          <p:nvPicPr>
            <p:cNvPr id="31" name="Grafik 30">
              <a:extLst>
                <a:ext uri="{FF2B5EF4-FFF2-40B4-BE49-F238E27FC236}">
                  <a16:creationId xmlns:a16="http://schemas.microsoft.com/office/drawing/2014/main" id="{E53FBFC5-B83D-D7B0-5B21-3D4EA07A30B1}"/>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887407" y="2850243"/>
              <a:ext cx="417186" cy="417186"/>
            </a:xfrm>
            <a:prstGeom prst="rect">
              <a:avLst/>
            </a:prstGeom>
          </p:spPr>
        </p:pic>
      </p:grpSp>
      <p:sp>
        <p:nvSpPr>
          <p:cNvPr id="2" name="Ellipse 1">
            <a:extLst>
              <a:ext uri="{FF2B5EF4-FFF2-40B4-BE49-F238E27FC236}">
                <a16:creationId xmlns:a16="http://schemas.microsoft.com/office/drawing/2014/main" id="{37D0855B-616C-D653-9FA0-C65825768F2F}"/>
              </a:ext>
            </a:extLst>
          </p:cNvPr>
          <p:cNvSpPr/>
          <p:nvPr/>
        </p:nvSpPr>
        <p:spPr>
          <a:xfrm>
            <a:off x="7023363" y="2212738"/>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10‘‘</a:t>
            </a:r>
            <a:endParaRPr lang="de-CH" sz="1600" dirty="0" err="1"/>
          </a:p>
        </p:txBody>
      </p:sp>
      <p:pic>
        <p:nvPicPr>
          <p:cNvPr id="19" name="Grafik 18" descr="Gruppe von Männern mit einfarbiger Füllung">
            <a:extLst>
              <a:ext uri="{FF2B5EF4-FFF2-40B4-BE49-F238E27FC236}">
                <a16:creationId xmlns:a16="http://schemas.microsoft.com/office/drawing/2014/main" id="{A0A2DB89-97A8-F208-57DE-011A4E3757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48540" y="2113055"/>
            <a:ext cx="556456" cy="556456"/>
          </a:xfrm>
          <a:prstGeom prst="rect">
            <a:avLst/>
          </a:prstGeom>
        </p:spPr>
      </p:pic>
    </p:spTree>
    <p:extLst>
      <p:ext uri="{BB962C8B-B14F-4D97-AF65-F5344CB8AC3E}">
        <p14:creationId xmlns:p14="http://schemas.microsoft.com/office/powerpoint/2010/main" val="223355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BF2C11-FB4F-4A56-807F-5B1ED228324E}"/>
              </a:ext>
            </a:extLst>
          </p:cNvPr>
          <p:cNvSpPr>
            <a:spLocks noGrp="1"/>
          </p:cNvSpPr>
          <p:nvPr>
            <p:ph type="title"/>
          </p:nvPr>
        </p:nvSpPr>
        <p:spPr/>
        <p:txBody>
          <a:bodyPr/>
          <a:lstStyle/>
          <a:p>
            <a:r>
              <a:rPr lang="de-DE" dirty="0"/>
              <a:t>Wer wir sind</a:t>
            </a:r>
            <a:endParaRPr lang="de-CH" dirty="0"/>
          </a:p>
        </p:txBody>
      </p:sp>
      <p:sp>
        <p:nvSpPr>
          <p:cNvPr id="4" name="Textplatzhalter 3">
            <a:extLst>
              <a:ext uri="{FF2B5EF4-FFF2-40B4-BE49-F238E27FC236}">
                <a16:creationId xmlns:a16="http://schemas.microsoft.com/office/drawing/2014/main" id="{B01960CD-F544-439E-8B7C-E13E89300BD7}"/>
              </a:ext>
            </a:extLst>
          </p:cNvPr>
          <p:cNvSpPr>
            <a:spLocks noGrp="1"/>
          </p:cNvSpPr>
          <p:nvPr>
            <p:ph type="body" sz="quarter" idx="18"/>
          </p:nvPr>
        </p:nvSpPr>
        <p:spPr>
          <a:xfrm>
            <a:off x="4749282" y="1667940"/>
            <a:ext cx="7131334" cy="4564062"/>
          </a:xfrm>
        </p:spPr>
        <p:txBody>
          <a:bodyPr/>
          <a:lstStyle/>
          <a:p>
            <a:pPr marL="0" indent="0">
              <a:buNone/>
            </a:pPr>
            <a:r>
              <a:rPr lang="de-DE" b="1" dirty="0">
                <a:solidFill>
                  <a:schemeClr val="accent1"/>
                </a:solidFill>
                <a:effectLst/>
                <a:latin typeface="+mj-lt"/>
                <a:ea typeface="Times New Roman" panose="02020603050405020304" pitchFamily="18" charset="0"/>
              </a:rPr>
              <a:t>Michael Kres</a:t>
            </a:r>
            <a:br>
              <a:rPr lang="de-DE" sz="2000" b="1" dirty="0">
                <a:solidFill>
                  <a:schemeClr val="accent1"/>
                </a:solidFill>
                <a:effectLst/>
                <a:latin typeface="+mj-lt"/>
                <a:ea typeface="Times New Roman" panose="02020603050405020304" pitchFamily="18" charset="0"/>
              </a:rPr>
            </a:br>
            <a:r>
              <a:rPr lang="de-DE" sz="2000" b="1" dirty="0">
                <a:solidFill>
                  <a:schemeClr val="accent1"/>
                </a:solidFill>
                <a:effectLst/>
                <a:latin typeface="+mj-lt"/>
                <a:ea typeface="Times New Roman" panose="02020603050405020304" pitchFamily="18" charset="0"/>
              </a:rPr>
              <a:t>Gründer und Partner</a:t>
            </a:r>
            <a:br>
              <a:rPr lang="de-DE" sz="2000" b="1" dirty="0">
                <a:solidFill>
                  <a:schemeClr val="accent1"/>
                </a:solidFill>
                <a:effectLst/>
                <a:latin typeface="+mj-lt"/>
                <a:ea typeface="Times New Roman" panose="02020603050405020304" pitchFamily="18" charset="0"/>
              </a:rPr>
            </a:br>
            <a:br>
              <a:rPr lang="de-DE" sz="2000" dirty="0">
                <a:solidFill>
                  <a:srgbClr val="000000"/>
                </a:solidFill>
                <a:effectLst/>
                <a:latin typeface="+mj-lt"/>
                <a:ea typeface="Times New Roman" panose="02020603050405020304" pitchFamily="18" charset="0"/>
              </a:rPr>
            </a:br>
            <a:endParaRPr lang="de-DE" sz="2000" dirty="0">
              <a:solidFill>
                <a:srgbClr val="000000"/>
              </a:solidFill>
              <a:effectLst/>
              <a:latin typeface="+mj-lt"/>
              <a:ea typeface="Times New Roman" panose="02020603050405020304" pitchFamily="18" charset="0"/>
            </a:endParaRPr>
          </a:p>
          <a:p>
            <a:pPr marL="0" indent="0">
              <a:buNone/>
            </a:pPr>
            <a:endParaRPr lang="de-DE" sz="2000" b="0" i="0" dirty="0">
              <a:solidFill>
                <a:srgbClr val="000000"/>
              </a:solidFill>
              <a:latin typeface="+mj-lt"/>
            </a:endParaRPr>
          </a:p>
          <a:p>
            <a:pPr marL="0" indent="0" algn="just">
              <a:buNone/>
            </a:pPr>
            <a:r>
              <a:rPr lang="de-DE" sz="2000" b="0" i="0" dirty="0">
                <a:solidFill>
                  <a:srgbClr val="000000"/>
                </a:solidFill>
                <a:effectLst/>
                <a:latin typeface="+mj-lt"/>
              </a:rPr>
              <a:t>Dr. oec. HSG. Executive Leadership Coach </a:t>
            </a:r>
            <a:r>
              <a:rPr lang="de-DE" sz="2000" b="0" i="0" dirty="0" err="1">
                <a:solidFill>
                  <a:srgbClr val="000000"/>
                </a:solidFill>
                <a:effectLst/>
                <a:latin typeface="+mj-lt"/>
              </a:rPr>
              <a:t>AoEC</a:t>
            </a:r>
            <a:r>
              <a:rPr lang="de-DE" sz="2000" b="0" i="0" dirty="0">
                <a:solidFill>
                  <a:srgbClr val="000000"/>
                </a:solidFill>
                <a:effectLst/>
                <a:latin typeface="+mj-lt"/>
              </a:rPr>
              <a:t>. Gründungspartner der </a:t>
            </a:r>
            <a:r>
              <a:rPr lang="de-DE" sz="2000" b="0" i="0" dirty="0">
                <a:solidFill>
                  <a:schemeClr val="accent1"/>
                </a:solidFill>
                <a:effectLst/>
                <a:latin typeface="+mj-lt"/>
                <a:hlinkClick r:id="rId2">
                  <a:extLst>
                    <a:ext uri="{A12FA001-AC4F-418D-AE19-62706E023703}">
                      <ahyp:hlinkClr xmlns:ahyp="http://schemas.microsoft.com/office/drawing/2018/hyperlinkcolor" val="tx"/>
                    </a:ext>
                  </a:extLst>
                </a:hlinkClick>
              </a:rPr>
              <a:t>www.promovetm.com</a:t>
            </a:r>
            <a:r>
              <a:rPr lang="de-DE" sz="2000" b="0" i="0" dirty="0">
                <a:solidFill>
                  <a:srgbClr val="000000"/>
                </a:solidFill>
                <a:effectLst/>
                <a:latin typeface="+mj-lt"/>
              </a:rPr>
              <a:t>. Langjährige Führungserfahrung in den Branchen: Luftfahrt, Telecom, Dienstleistung, Aus- und Weiterbildung. Schwerpunkte: Gestaltung und Umsetzung von Veränderungsprozessen in selbstorganisierten Unternehmen, Organisationscoaching, Executive und Leadership Coaching. Internationale Vortragstätigkeit an Universitäten und Fachhochschulen. Breite Publikationstätigkeit in den Bereichen «Demografische Verschiebung», «Employability» und «Mut und Management».</a:t>
            </a:r>
            <a:endParaRPr lang="de-CH" sz="2000" dirty="0">
              <a:latin typeface="+mj-lt"/>
            </a:endParaRPr>
          </a:p>
        </p:txBody>
      </p:sp>
      <p:sp>
        <p:nvSpPr>
          <p:cNvPr id="5" name="Textplatzhalter 4">
            <a:extLst>
              <a:ext uri="{FF2B5EF4-FFF2-40B4-BE49-F238E27FC236}">
                <a16:creationId xmlns:a16="http://schemas.microsoft.com/office/drawing/2014/main" id="{A2C8D72F-C06F-4A31-A1DF-0CC42232FABF}"/>
              </a:ext>
            </a:extLst>
          </p:cNvPr>
          <p:cNvSpPr>
            <a:spLocks noGrp="1"/>
          </p:cNvSpPr>
          <p:nvPr>
            <p:ph type="body" sz="quarter" idx="40"/>
          </p:nvPr>
        </p:nvSpPr>
        <p:spPr/>
        <p:txBody>
          <a:bodyPr>
            <a:normAutofit fontScale="92500" lnSpcReduction="10000"/>
          </a:bodyPr>
          <a:lstStyle/>
          <a:p>
            <a:r>
              <a:rPr lang="de-DE" dirty="0"/>
              <a:t>Führung verstehen</a:t>
            </a:r>
            <a:endParaRPr lang="de-CH" dirty="0"/>
          </a:p>
          <a:p>
            <a:endParaRPr lang="de-CH" dirty="0"/>
          </a:p>
        </p:txBody>
      </p:sp>
      <p:pic>
        <p:nvPicPr>
          <p:cNvPr id="3074" name="Picture 2" descr="Coach Schaffhausen: Dr. Michael Kres">
            <a:extLst>
              <a:ext uri="{FF2B5EF4-FFF2-40B4-BE49-F238E27FC236}">
                <a16:creationId xmlns:a16="http://schemas.microsoft.com/office/drawing/2014/main" id="{FCA60F15-EEF5-B6D7-714B-425812ABDE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9602" y="1647645"/>
            <a:ext cx="2186110" cy="1453763"/>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descr="Zurück mit einfarbiger Füllung">
            <a:extLst>
              <a:ext uri="{FF2B5EF4-FFF2-40B4-BE49-F238E27FC236}">
                <a16:creationId xmlns:a16="http://schemas.microsoft.com/office/drawing/2014/main" id="{2B3CC82A-02D0-3D47-0E1A-B6C08342FC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07809" y="795063"/>
            <a:ext cx="506526" cy="494214"/>
          </a:xfrm>
          <a:prstGeom prst="rect">
            <a:avLst/>
          </a:prstGeom>
        </p:spPr>
      </p:pic>
    </p:spTree>
    <p:extLst>
      <p:ext uri="{BB962C8B-B14F-4D97-AF65-F5344CB8AC3E}">
        <p14:creationId xmlns:p14="http://schemas.microsoft.com/office/powerpoint/2010/main" val="310444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BF2C11-FB4F-4A56-807F-5B1ED228324E}"/>
              </a:ext>
            </a:extLst>
          </p:cNvPr>
          <p:cNvSpPr>
            <a:spLocks noGrp="1"/>
          </p:cNvSpPr>
          <p:nvPr>
            <p:ph type="title"/>
          </p:nvPr>
        </p:nvSpPr>
        <p:spPr/>
        <p:txBody>
          <a:bodyPr/>
          <a:lstStyle/>
          <a:p>
            <a:r>
              <a:rPr lang="de-DE" dirty="0"/>
              <a:t>Wer wir sind</a:t>
            </a:r>
            <a:endParaRPr lang="de-CH" dirty="0"/>
          </a:p>
        </p:txBody>
      </p:sp>
      <p:sp>
        <p:nvSpPr>
          <p:cNvPr id="4" name="Textplatzhalter 3">
            <a:extLst>
              <a:ext uri="{FF2B5EF4-FFF2-40B4-BE49-F238E27FC236}">
                <a16:creationId xmlns:a16="http://schemas.microsoft.com/office/drawing/2014/main" id="{B01960CD-F544-439E-8B7C-E13E89300BD7}"/>
              </a:ext>
            </a:extLst>
          </p:cNvPr>
          <p:cNvSpPr>
            <a:spLocks noGrp="1"/>
          </p:cNvSpPr>
          <p:nvPr>
            <p:ph type="body" sz="quarter" idx="18"/>
          </p:nvPr>
        </p:nvSpPr>
        <p:spPr>
          <a:xfrm>
            <a:off x="4655977" y="1667940"/>
            <a:ext cx="7224640" cy="4564062"/>
          </a:xfrm>
        </p:spPr>
        <p:txBody>
          <a:bodyPr/>
          <a:lstStyle/>
          <a:p>
            <a:pPr marL="0" indent="0">
              <a:buNone/>
            </a:pPr>
            <a:r>
              <a:rPr lang="de-DE" b="1" dirty="0">
                <a:solidFill>
                  <a:schemeClr val="accent1"/>
                </a:solidFill>
                <a:effectLst/>
                <a:latin typeface="+mj-lt"/>
                <a:ea typeface="Times New Roman" panose="02020603050405020304" pitchFamily="18" charset="0"/>
              </a:rPr>
              <a:t>René Grüter</a:t>
            </a:r>
            <a:br>
              <a:rPr lang="de-DE" sz="2000" b="1" dirty="0">
                <a:solidFill>
                  <a:schemeClr val="accent1"/>
                </a:solidFill>
                <a:effectLst/>
                <a:latin typeface="+mj-lt"/>
                <a:ea typeface="Times New Roman" panose="02020603050405020304" pitchFamily="18" charset="0"/>
              </a:rPr>
            </a:br>
            <a:r>
              <a:rPr lang="de-DE" sz="2000" b="1" dirty="0">
                <a:solidFill>
                  <a:schemeClr val="accent1"/>
                </a:solidFill>
                <a:effectLst/>
                <a:latin typeface="+mj-lt"/>
                <a:ea typeface="Times New Roman" panose="02020603050405020304" pitchFamily="18" charset="0"/>
              </a:rPr>
              <a:t>Senior Coach</a:t>
            </a:r>
            <a:br>
              <a:rPr lang="de-DE" sz="2000" b="1" dirty="0">
                <a:solidFill>
                  <a:schemeClr val="accent1"/>
                </a:solidFill>
                <a:effectLst/>
                <a:latin typeface="+mj-lt"/>
                <a:ea typeface="Times New Roman" panose="02020603050405020304" pitchFamily="18" charset="0"/>
              </a:rPr>
            </a:br>
            <a:br>
              <a:rPr lang="de-DE" sz="2000" dirty="0">
                <a:solidFill>
                  <a:srgbClr val="000000"/>
                </a:solidFill>
                <a:effectLst/>
                <a:latin typeface="+mj-lt"/>
                <a:ea typeface="Times New Roman" panose="02020603050405020304" pitchFamily="18" charset="0"/>
              </a:rPr>
            </a:br>
            <a:endParaRPr lang="de-DE" sz="2000" dirty="0">
              <a:solidFill>
                <a:srgbClr val="000000"/>
              </a:solidFill>
              <a:effectLst/>
              <a:latin typeface="+mj-lt"/>
              <a:ea typeface="Times New Roman" panose="02020603050405020304" pitchFamily="18" charset="0"/>
            </a:endParaRPr>
          </a:p>
          <a:p>
            <a:pPr marL="0" indent="0">
              <a:buNone/>
            </a:pPr>
            <a:endParaRPr lang="de-DE" sz="2000" b="0" i="0" dirty="0">
              <a:solidFill>
                <a:srgbClr val="000000"/>
              </a:solidFill>
              <a:latin typeface="+mj-lt"/>
            </a:endParaRPr>
          </a:p>
          <a:p>
            <a:pPr marL="0" indent="0" algn="just">
              <a:buNone/>
            </a:pPr>
            <a:r>
              <a:rPr lang="de-DE" sz="2000" b="0" i="0" dirty="0">
                <a:solidFill>
                  <a:srgbClr val="000000"/>
                </a:solidFill>
                <a:effectLst/>
                <a:latin typeface="+mj-lt"/>
              </a:rPr>
              <a:t>Laufbahnberater, Outplacement- und Führungs-Coach, SVEB-1. Chemiker HTL. In Forschung und leitenden Linien-funktionen in Verkauf/Marketing, Business Management sowie als Führungscoach und im Change Management in der Chemie- und Pharmaindustrie tätig. Executive Search / Rekrutierung von Führungskräften. Schwerpunkte: Change Management. Laufbahnberatung.</a:t>
            </a:r>
            <a:endParaRPr lang="de-CH" sz="2000" dirty="0">
              <a:effectLst/>
              <a:latin typeface="+mj-lt"/>
              <a:ea typeface="Times New Roman" panose="02020603050405020304" pitchFamily="18" charset="0"/>
            </a:endParaRPr>
          </a:p>
        </p:txBody>
      </p:sp>
      <p:sp>
        <p:nvSpPr>
          <p:cNvPr id="5" name="Textplatzhalter 4">
            <a:extLst>
              <a:ext uri="{FF2B5EF4-FFF2-40B4-BE49-F238E27FC236}">
                <a16:creationId xmlns:a16="http://schemas.microsoft.com/office/drawing/2014/main" id="{A2C8D72F-C06F-4A31-A1DF-0CC42232FABF}"/>
              </a:ext>
            </a:extLst>
          </p:cNvPr>
          <p:cNvSpPr>
            <a:spLocks noGrp="1"/>
          </p:cNvSpPr>
          <p:nvPr>
            <p:ph type="body" sz="quarter" idx="40"/>
          </p:nvPr>
        </p:nvSpPr>
        <p:spPr/>
        <p:txBody>
          <a:bodyPr>
            <a:normAutofit fontScale="92500" lnSpcReduction="10000"/>
          </a:bodyPr>
          <a:lstStyle/>
          <a:p>
            <a:r>
              <a:rPr lang="de-DE" dirty="0"/>
              <a:t>Führung verstehen</a:t>
            </a:r>
            <a:endParaRPr lang="de-CH" dirty="0"/>
          </a:p>
          <a:p>
            <a:endParaRPr lang="de-CH" dirty="0"/>
          </a:p>
        </p:txBody>
      </p:sp>
      <p:pic>
        <p:nvPicPr>
          <p:cNvPr id="7" name="Grafik 6" descr="Zurück mit einfarbiger Füllung">
            <a:extLst>
              <a:ext uri="{FF2B5EF4-FFF2-40B4-BE49-F238E27FC236}">
                <a16:creationId xmlns:a16="http://schemas.microsoft.com/office/drawing/2014/main" id="{0CF4705A-2E10-2B31-246B-4DD96D8D5C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07809" y="795063"/>
            <a:ext cx="506526" cy="494214"/>
          </a:xfrm>
          <a:prstGeom prst="rect">
            <a:avLst/>
          </a:prstGeom>
        </p:spPr>
      </p:pic>
      <p:pic>
        <p:nvPicPr>
          <p:cNvPr id="2050" name="Picture 2" descr="Coach Zürich: René Grüter">
            <a:extLst>
              <a:ext uri="{FF2B5EF4-FFF2-40B4-BE49-F238E27FC236}">
                <a16:creationId xmlns:a16="http://schemas.microsoft.com/office/drawing/2014/main" id="{524925FD-7CB9-BEE5-CE0B-B5E6489217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3276" y="1647645"/>
            <a:ext cx="2291059" cy="156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4493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BF2C11-FB4F-4A56-807F-5B1ED228324E}"/>
              </a:ext>
            </a:extLst>
          </p:cNvPr>
          <p:cNvSpPr>
            <a:spLocks noGrp="1"/>
          </p:cNvSpPr>
          <p:nvPr>
            <p:ph type="title"/>
          </p:nvPr>
        </p:nvSpPr>
        <p:spPr/>
        <p:txBody>
          <a:bodyPr/>
          <a:lstStyle/>
          <a:p>
            <a:r>
              <a:rPr lang="de-DE" dirty="0"/>
              <a:t>Wer wir sind</a:t>
            </a:r>
            <a:endParaRPr lang="de-CH" dirty="0"/>
          </a:p>
        </p:txBody>
      </p:sp>
      <p:sp>
        <p:nvSpPr>
          <p:cNvPr id="4" name="Textplatzhalter 3">
            <a:extLst>
              <a:ext uri="{FF2B5EF4-FFF2-40B4-BE49-F238E27FC236}">
                <a16:creationId xmlns:a16="http://schemas.microsoft.com/office/drawing/2014/main" id="{B01960CD-F544-439E-8B7C-E13E89300BD7}"/>
              </a:ext>
            </a:extLst>
          </p:cNvPr>
          <p:cNvSpPr>
            <a:spLocks noGrp="1"/>
          </p:cNvSpPr>
          <p:nvPr>
            <p:ph type="body" sz="quarter" idx="18"/>
          </p:nvPr>
        </p:nvSpPr>
        <p:spPr>
          <a:xfrm>
            <a:off x="4683967" y="1667940"/>
            <a:ext cx="7196649" cy="4564062"/>
          </a:xfrm>
        </p:spPr>
        <p:txBody>
          <a:bodyPr/>
          <a:lstStyle/>
          <a:p>
            <a:pPr marL="0" indent="0">
              <a:buNone/>
            </a:pPr>
            <a:r>
              <a:rPr lang="de-DE" b="1" dirty="0">
                <a:solidFill>
                  <a:schemeClr val="accent1"/>
                </a:solidFill>
                <a:latin typeface="+mj-lt"/>
                <a:ea typeface="Times New Roman" panose="02020603050405020304" pitchFamily="18" charset="0"/>
              </a:rPr>
              <a:t>Sabine Wetzel</a:t>
            </a:r>
            <a:br>
              <a:rPr lang="de-DE" sz="2000" b="1" dirty="0">
                <a:solidFill>
                  <a:schemeClr val="accent1"/>
                </a:solidFill>
                <a:effectLst/>
                <a:latin typeface="+mj-lt"/>
                <a:ea typeface="Times New Roman" panose="02020603050405020304" pitchFamily="18" charset="0"/>
              </a:rPr>
            </a:br>
            <a:r>
              <a:rPr lang="de-DE" sz="2000" b="1" dirty="0">
                <a:solidFill>
                  <a:schemeClr val="accent1"/>
                </a:solidFill>
                <a:effectLst/>
                <a:latin typeface="+mj-lt"/>
                <a:ea typeface="Times New Roman" panose="02020603050405020304" pitchFamily="18" charset="0"/>
              </a:rPr>
              <a:t>Senior Coach</a:t>
            </a:r>
            <a:br>
              <a:rPr lang="de-DE" sz="2000" b="1" dirty="0">
                <a:solidFill>
                  <a:schemeClr val="accent1"/>
                </a:solidFill>
                <a:effectLst/>
                <a:latin typeface="+mj-lt"/>
                <a:ea typeface="Times New Roman" panose="02020603050405020304" pitchFamily="18" charset="0"/>
              </a:rPr>
            </a:br>
            <a:br>
              <a:rPr lang="de-DE" sz="2000" dirty="0">
                <a:solidFill>
                  <a:srgbClr val="000000"/>
                </a:solidFill>
                <a:effectLst/>
                <a:latin typeface="+mj-lt"/>
                <a:ea typeface="Times New Roman" panose="02020603050405020304" pitchFamily="18" charset="0"/>
              </a:rPr>
            </a:br>
            <a:endParaRPr lang="de-DE" sz="2000" dirty="0">
              <a:solidFill>
                <a:srgbClr val="000000"/>
              </a:solidFill>
              <a:effectLst/>
              <a:latin typeface="+mj-lt"/>
              <a:ea typeface="Times New Roman" panose="02020603050405020304" pitchFamily="18" charset="0"/>
            </a:endParaRPr>
          </a:p>
          <a:p>
            <a:pPr marL="0" indent="0">
              <a:buNone/>
            </a:pPr>
            <a:endParaRPr lang="de-DE" sz="2000" dirty="0">
              <a:solidFill>
                <a:srgbClr val="000000"/>
              </a:solidFill>
              <a:latin typeface="+mj-lt"/>
              <a:ea typeface="Times New Roman" panose="02020603050405020304" pitchFamily="18" charset="0"/>
            </a:endParaRPr>
          </a:p>
          <a:p>
            <a:pPr marL="0" indent="0">
              <a:buNone/>
            </a:pPr>
            <a:endParaRPr lang="de-DE" sz="2000" dirty="0">
              <a:solidFill>
                <a:srgbClr val="000000"/>
              </a:solidFill>
              <a:latin typeface="+mj-lt"/>
              <a:ea typeface="Times New Roman" panose="02020603050405020304" pitchFamily="18" charset="0"/>
            </a:endParaRPr>
          </a:p>
          <a:p>
            <a:pPr marL="0" indent="0" algn="just">
              <a:buNone/>
            </a:pPr>
            <a:r>
              <a:rPr lang="de-DE" sz="2000" dirty="0">
                <a:effectLst/>
                <a:latin typeface="+mj-lt"/>
                <a:ea typeface="Times New Roman" panose="02020603050405020304" pitchFamily="18" charset="0"/>
              </a:rPr>
              <a:t>OKR Master Coach. Loop Approach Fellow. </a:t>
            </a:r>
            <a:r>
              <a:rPr lang="fr-CH" sz="2000" dirty="0" err="1">
                <a:effectLst/>
                <a:latin typeface="+mj-lt"/>
                <a:ea typeface="Times New Roman" panose="02020603050405020304" pitchFamily="18" charset="0"/>
              </a:rPr>
              <a:t>Holacracy</a:t>
            </a:r>
            <a:r>
              <a:rPr lang="fr-CH" sz="2000" dirty="0">
                <a:effectLst/>
                <a:latin typeface="+mj-lt"/>
                <a:ea typeface="Times New Roman" panose="02020603050405020304" pitchFamily="18" charset="0"/>
              </a:rPr>
              <a:t> </a:t>
            </a:r>
            <a:r>
              <a:rPr lang="fr-CH" sz="2000" dirty="0" err="1">
                <a:effectLst/>
                <a:latin typeface="+mj-lt"/>
                <a:ea typeface="Times New Roman" panose="02020603050405020304" pitchFamily="18" charset="0"/>
              </a:rPr>
              <a:t>Practitioner</a:t>
            </a:r>
            <a:r>
              <a:rPr lang="fr-CH" sz="2000" dirty="0">
                <a:effectLst/>
                <a:latin typeface="+mj-lt"/>
                <a:ea typeface="Times New Roman" panose="02020603050405020304" pitchFamily="18" charset="0"/>
              </a:rPr>
              <a:t> und </a:t>
            </a:r>
            <a:r>
              <a:rPr lang="fr-CH" sz="2000" dirty="0" err="1">
                <a:effectLst/>
                <a:latin typeface="+mj-lt"/>
                <a:ea typeface="Times New Roman" panose="02020603050405020304" pitchFamily="18" charset="0"/>
              </a:rPr>
              <a:t>Organisational</a:t>
            </a:r>
            <a:r>
              <a:rPr lang="fr-CH" sz="2000" dirty="0">
                <a:effectLst/>
                <a:latin typeface="+mj-lt"/>
                <a:ea typeface="Times New Roman" panose="02020603050405020304" pitchFamily="18" charset="0"/>
              </a:rPr>
              <a:t> </a:t>
            </a:r>
            <a:r>
              <a:rPr lang="fr-CH" sz="2000" dirty="0" err="1">
                <a:effectLst/>
                <a:latin typeface="+mj-lt"/>
                <a:ea typeface="Times New Roman" panose="02020603050405020304" pitchFamily="18" charset="0"/>
              </a:rPr>
              <a:t>Developer</a:t>
            </a:r>
            <a:r>
              <a:rPr lang="fr-CH" sz="2000" dirty="0">
                <a:effectLst/>
                <a:latin typeface="+mj-lt"/>
                <a:ea typeface="Times New Roman" panose="02020603050405020304" pitchFamily="18" charset="0"/>
              </a:rPr>
              <a:t>. </a:t>
            </a:r>
            <a:r>
              <a:rPr lang="de-CH" sz="2000" dirty="0">
                <a:effectLst/>
                <a:latin typeface="+mj-lt"/>
                <a:ea typeface="Times New Roman" panose="02020603050405020304" pitchFamily="18" charset="0"/>
              </a:rPr>
              <a:t>Ausgewiesene Transformationserfahrung bei der Entwicklung von Teams und Führungskräfte hin zu agilem Arbeiten. </a:t>
            </a:r>
            <a:r>
              <a:rPr lang="de-DE" sz="2000" dirty="0">
                <a:effectLst/>
                <a:latin typeface="+mj-lt"/>
                <a:ea typeface="Times New Roman" panose="02020603050405020304" pitchFamily="18" charset="0"/>
              </a:rPr>
              <a:t>Fokus</a:t>
            </a:r>
            <a:r>
              <a:rPr lang="de-CH" sz="2000" dirty="0">
                <a:effectLst/>
                <a:latin typeface="+mj-lt"/>
                <a:ea typeface="Times New Roman" panose="02020603050405020304" pitchFamily="18" charset="0"/>
              </a:rPr>
              <a:t>: Strategische und operative Organisationsentwicklung international. Coaching von Führungskräften mit speziellem Fokus OKR und Wirkung. </a:t>
            </a:r>
          </a:p>
        </p:txBody>
      </p:sp>
      <p:sp>
        <p:nvSpPr>
          <p:cNvPr id="5" name="Textplatzhalter 4">
            <a:extLst>
              <a:ext uri="{FF2B5EF4-FFF2-40B4-BE49-F238E27FC236}">
                <a16:creationId xmlns:a16="http://schemas.microsoft.com/office/drawing/2014/main" id="{A2C8D72F-C06F-4A31-A1DF-0CC42232FABF}"/>
              </a:ext>
            </a:extLst>
          </p:cNvPr>
          <p:cNvSpPr>
            <a:spLocks noGrp="1"/>
          </p:cNvSpPr>
          <p:nvPr>
            <p:ph type="body" sz="quarter" idx="40"/>
          </p:nvPr>
        </p:nvSpPr>
        <p:spPr/>
        <p:txBody>
          <a:bodyPr>
            <a:normAutofit fontScale="92500" lnSpcReduction="10000"/>
          </a:bodyPr>
          <a:lstStyle/>
          <a:p>
            <a:r>
              <a:rPr lang="de-DE" dirty="0"/>
              <a:t>Führung verstehen</a:t>
            </a:r>
            <a:endParaRPr lang="de-CH" dirty="0"/>
          </a:p>
          <a:p>
            <a:endParaRPr lang="de-CH" dirty="0"/>
          </a:p>
        </p:txBody>
      </p:sp>
      <p:sp>
        <p:nvSpPr>
          <p:cNvPr id="6" name="Textplatzhalter 11">
            <a:extLst>
              <a:ext uri="{FF2B5EF4-FFF2-40B4-BE49-F238E27FC236}">
                <a16:creationId xmlns:a16="http://schemas.microsoft.com/office/drawing/2014/main" id="{DC2ED788-8F2E-EA09-95B2-53608F0C4C2F}"/>
              </a:ext>
            </a:extLst>
          </p:cNvPr>
          <p:cNvSpPr txBox="1">
            <a:spLocks/>
          </p:cNvSpPr>
          <p:nvPr/>
        </p:nvSpPr>
        <p:spPr>
          <a:xfrm>
            <a:off x="2394697" y="3263900"/>
            <a:ext cx="7374454" cy="330200"/>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536575"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804863"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984250" indent="-1397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63638" indent="-1397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CH" sz="2000" dirty="0">
              <a:latin typeface="+mj-lt"/>
              <a:cs typeface="Times New Roman" panose="02020603050405020304" pitchFamily="18" charset="0"/>
            </a:endParaRPr>
          </a:p>
        </p:txBody>
      </p:sp>
      <p:pic>
        <p:nvPicPr>
          <p:cNvPr id="8" name="Grafik 7" descr="Zurück mit einfarbiger Füllung">
            <a:extLst>
              <a:ext uri="{FF2B5EF4-FFF2-40B4-BE49-F238E27FC236}">
                <a16:creationId xmlns:a16="http://schemas.microsoft.com/office/drawing/2014/main" id="{54D690F0-E2F7-E3F1-8E18-B3D0BDE57A9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07809" y="795063"/>
            <a:ext cx="506526" cy="494214"/>
          </a:xfrm>
          <a:prstGeom prst="rect">
            <a:avLst/>
          </a:prstGeom>
        </p:spPr>
      </p:pic>
      <p:pic>
        <p:nvPicPr>
          <p:cNvPr id="1026" name="Grafik 1">
            <a:extLst>
              <a:ext uri="{FF2B5EF4-FFF2-40B4-BE49-F238E27FC236}">
                <a16:creationId xmlns:a16="http://schemas.microsoft.com/office/drawing/2014/main" id="{AAF37327-1152-BC10-C4B3-354D98F5F3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5629" y="1667940"/>
            <a:ext cx="2428706" cy="168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550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A365E93-262C-49C9-AB9C-42755B0FE9C0}"/>
              </a:ext>
            </a:extLst>
          </p:cNvPr>
          <p:cNvSpPr>
            <a:spLocks noGrp="1"/>
          </p:cNvSpPr>
          <p:nvPr>
            <p:ph type="title"/>
          </p:nvPr>
        </p:nvSpPr>
        <p:spPr/>
        <p:txBody>
          <a:bodyPr/>
          <a:lstStyle/>
          <a:p>
            <a:r>
              <a:rPr lang="de-DE" dirty="0"/>
              <a:t>Ziele heute</a:t>
            </a:r>
            <a:endParaRPr lang="de-CH" dirty="0"/>
          </a:p>
        </p:txBody>
      </p:sp>
      <p:sp>
        <p:nvSpPr>
          <p:cNvPr id="4" name="Textplatzhalter 3">
            <a:extLst>
              <a:ext uri="{FF2B5EF4-FFF2-40B4-BE49-F238E27FC236}">
                <a16:creationId xmlns:a16="http://schemas.microsoft.com/office/drawing/2014/main" id="{EEBB202A-5017-44C0-9D41-229DC7B97AEC}"/>
              </a:ext>
            </a:extLst>
          </p:cNvPr>
          <p:cNvSpPr>
            <a:spLocks noGrp="1"/>
          </p:cNvSpPr>
          <p:nvPr>
            <p:ph type="body" sz="quarter" idx="18"/>
          </p:nvPr>
        </p:nvSpPr>
        <p:spPr>
          <a:xfrm>
            <a:off x="376238" y="1889125"/>
            <a:ext cx="9085003" cy="4564063"/>
          </a:xfrm>
        </p:spPr>
        <p:txBody>
          <a:bodyPr/>
          <a:lstStyle/>
          <a:p>
            <a:r>
              <a:rPr lang="de-CH" dirty="0">
                <a:effectLst/>
                <a:latin typeface="+mj-lt"/>
                <a:ea typeface="Times New Roman" panose="02020603050405020304" pitchFamily="18" charset="0"/>
              </a:rPr>
              <a:t>Du erkennst Dein dominantes Führungsmuster.</a:t>
            </a:r>
          </a:p>
          <a:p>
            <a:r>
              <a:rPr lang="de-CH" dirty="0">
                <a:latin typeface="+mj-lt"/>
                <a:ea typeface="Times New Roman" panose="02020603050405020304" pitchFamily="18" charset="0"/>
              </a:rPr>
              <a:t>Du erfährst</a:t>
            </a:r>
            <a:r>
              <a:rPr lang="de-CH" dirty="0">
                <a:effectLst/>
                <a:latin typeface="+mj-lt"/>
                <a:ea typeface="Times New Roman" panose="02020603050405020304" pitchFamily="18" charset="0"/>
              </a:rPr>
              <a:t>, wie sich dieser Führungstyp auf Dein Umfeld auswirkt.</a:t>
            </a:r>
          </a:p>
          <a:p>
            <a:r>
              <a:rPr lang="de-CH" dirty="0">
                <a:latin typeface="+mj-lt"/>
                <a:ea typeface="Times New Roman" panose="02020603050405020304" pitchFamily="18" charset="0"/>
                <a:cs typeface="Times New Roman" panose="02020603050405020304" pitchFamily="18" charset="0"/>
              </a:rPr>
              <a:t>Du</a:t>
            </a:r>
            <a:r>
              <a:rPr lang="de-CH" dirty="0">
                <a:effectLst/>
                <a:latin typeface="+mj-lt"/>
                <a:ea typeface="Times New Roman" panose="02020603050405020304" pitchFamily="18" charset="0"/>
                <a:cs typeface="Times New Roman" panose="02020603050405020304" pitchFamily="18" charset="0"/>
              </a:rPr>
              <a:t> ergänzt Deinen persönlichen Entwicklungsplan durch konkrete Aufgaben / Erfahrungen aus der Praxis. </a:t>
            </a:r>
          </a:p>
          <a:p>
            <a:pPr marL="0" indent="0">
              <a:buNone/>
            </a:pPr>
            <a:endParaRPr lang="de-CH" dirty="0"/>
          </a:p>
        </p:txBody>
      </p:sp>
      <p:sp>
        <p:nvSpPr>
          <p:cNvPr id="5" name="Textplatzhalter 4">
            <a:extLst>
              <a:ext uri="{FF2B5EF4-FFF2-40B4-BE49-F238E27FC236}">
                <a16:creationId xmlns:a16="http://schemas.microsoft.com/office/drawing/2014/main" id="{74A99474-94EC-467D-8098-F099932A8121}"/>
              </a:ext>
            </a:extLst>
          </p:cNvPr>
          <p:cNvSpPr>
            <a:spLocks noGrp="1"/>
          </p:cNvSpPr>
          <p:nvPr>
            <p:ph type="body" sz="quarter" idx="40"/>
          </p:nvPr>
        </p:nvSpPr>
        <p:spPr/>
        <p:txBody>
          <a:bodyPr>
            <a:normAutofit fontScale="92500" lnSpcReduction="10000"/>
          </a:bodyPr>
          <a:lstStyle/>
          <a:p>
            <a:r>
              <a:rPr lang="de-DE" dirty="0"/>
              <a:t>Führung verstehen</a:t>
            </a:r>
            <a:endParaRPr lang="de-CH" dirty="0"/>
          </a:p>
          <a:p>
            <a:endParaRPr lang="de-CH" dirty="0"/>
          </a:p>
        </p:txBody>
      </p:sp>
      <p:pic>
        <p:nvPicPr>
          <p:cNvPr id="6" name="Grafik 5" descr="Zurück mit einfarbiger Füllung">
            <a:extLst>
              <a:ext uri="{FF2B5EF4-FFF2-40B4-BE49-F238E27FC236}">
                <a16:creationId xmlns:a16="http://schemas.microsoft.com/office/drawing/2014/main" id="{2B51ACAB-DB1D-6587-87A2-931E756C9D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07809" y="795063"/>
            <a:ext cx="506526" cy="494214"/>
          </a:xfrm>
          <a:prstGeom prst="rect">
            <a:avLst/>
          </a:prstGeom>
        </p:spPr>
      </p:pic>
    </p:spTree>
    <p:extLst>
      <p:ext uri="{BB962C8B-B14F-4D97-AF65-F5344CB8AC3E}">
        <p14:creationId xmlns:p14="http://schemas.microsoft.com/office/powerpoint/2010/main" val="376106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normAutofit/>
          </a:bodyPr>
          <a:lstStyle/>
          <a:p>
            <a:r>
              <a:rPr lang="de-DE" dirty="0"/>
              <a:t>Die unterschiedlichen Leadership-Typen</a:t>
            </a:r>
            <a:endParaRPr lang="de-CH" sz="3100"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a:t>Führung verstehen</a:t>
            </a:r>
            <a:endParaRPr lang="de-CH" dirty="0"/>
          </a:p>
          <a:p>
            <a:endParaRPr lang="de-CH" dirty="0"/>
          </a:p>
        </p:txBody>
      </p:sp>
      <p:pic>
        <p:nvPicPr>
          <p:cNvPr id="3074" name="Picture 2">
            <a:extLst>
              <a:ext uri="{FF2B5EF4-FFF2-40B4-BE49-F238E27FC236}">
                <a16:creationId xmlns:a16="http://schemas.microsoft.com/office/drawing/2014/main" id="{9CB61217-EE22-B5E3-556E-9EFE73353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7960" y="595873"/>
            <a:ext cx="6980983" cy="6672090"/>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descr="Gruppe von Männern mit einfarbiger Füllung">
            <a:extLst>
              <a:ext uri="{FF2B5EF4-FFF2-40B4-BE49-F238E27FC236}">
                <a16:creationId xmlns:a16="http://schemas.microsoft.com/office/drawing/2014/main" id="{ABC23EFB-9B96-E7AB-D534-BB31D94B5A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24161" y="726504"/>
            <a:ext cx="556456" cy="556456"/>
          </a:xfrm>
          <a:prstGeom prst="rect">
            <a:avLst/>
          </a:prstGeom>
        </p:spPr>
      </p:pic>
      <p:sp>
        <p:nvSpPr>
          <p:cNvPr id="7" name="Untertitel 1">
            <a:extLst>
              <a:ext uri="{FF2B5EF4-FFF2-40B4-BE49-F238E27FC236}">
                <a16:creationId xmlns:a16="http://schemas.microsoft.com/office/drawing/2014/main" id="{88BFD251-0B70-E76F-612B-3DD6175C4B87}"/>
              </a:ext>
            </a:extLst>
          </p:cNvPr>
          <p:cNvSpPr>
            <a:spLocks noGrp="1"/>
          </p:cNvSpPr>
          <p:nvPr>
            <p:ph type="subTitle" idx="1"/>
          </p:nvPr>
        </p:nvSpPr>
        <p:spPr>
          <a:xfrm>
            <a:off x="376287" y="1268247"/>
            <a:ext cx="11504330" cy="283128"/>
          </a:xfrm>
        </p:spPr>
        <p:txBody>
          <a:bodyPr>
            <a:normAutofit lnSpcReduction="10000"/>
          </a:bodyPr>
          <a:lstStyle/>
          <a:p>
            <a:r>
              <a:rPr lang="de-DE" dirty="0"/>
              <a:t>Ausprägungen</a:t>
            </a:r>
            <a:endParaRPr lang="de-CH" dirty="0"/>
          </a:p>
        </p:txBody>
      </p:sp>
    </p:spTree>
    <p:extLst>
      <p:ext uri="{BB962C8B-B14F-4D97-AF65-F5344CB8AC3E}">
        <p14:creationId xmlns:p14="http://schemas.microsoft.com/office/powerpoint/2010/main" val="250183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a:xfrm>
            <a:off x="376287" y="703532"/>
            <a:ext cx="11504330" cy="650021"/>
          </a:xfrm>
        </p:spPr>
        <p:txBody>
          <a:bodyPr>
            <a:normAutofit fontScale="90000"/>
          </a:bodyPr>
          <a:lstStyle/>
          <a:p>
            <a:r>
              <a:rPr lang="de-DE" dirty="0"/>
              <a:t>Die unterschiedlichen Leadership-Typen</a:t>
            </a:r>
            <a:br>
              <a:rPr lang="de-DE" dirty="0"/>
            </a:br>
            <a:endParaRPr lang="de-CH" sz="3100"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a:t>Führung verstehen</a:t>
            </a:r>
            <a:endParaRPr lang="de-CH" dirty="0"/>
          </a:p>
          <a:p>
            <a:endParaRPr lang="de-CH" dirty="0"/>
          </a:p>
        </p:txBody>
      </p:sp>
      <p:graphicFrame>
        <p:nvGraphicFramePr>
          <p:cNvPr id="2" name="Tabelle 1">
            <a:extLst>
              <a:ext uri="{FF2B5EF4-FFF2-40B4-BE49-F238E27FC236}">
                <a16:creationId xmlns:a16="http://schemas.microsoft.com/office/drawing/2014/main" id="{51A1F9FC-0F65-CE03-9EAD-A3EDE7FBDCEB}"/>
              </a:ext>
            </a:extLst>
          </p:cNvPr>
          <p:cNvGraphicFramePr>
            <a:graphicFrameLocks noGrp="1"/>
          </p:cNvGraphicFramePr>
          <p:nvPr>
            <p:extLst>
              <p:ext uri="{D42A27DB-BD31-4B8C-83A1-F6EECF244321}">
                <p14:modId xmlns:p14="http://schemas.microsoft.com/office/powerpoint/2010/main" val="1957108644"/>
              </p:ext>
            </p:extLst>
          </p:nvPr>
        </p:nvGraphicFramePr>
        <p:xfrm>
          <a:off x="625127" y="1465960"/>
          <a:ext cx="10941746" cy="5053776"/>
        </p:xfrm>
        <a:graphic>
          <a:graphicData uri="http://schemas.openxmlformats.org/drawingml/2006/table">
            <a:tbl>
              <a:tblPr/>
              <a:tblGrid>
                <a:gridCol w="2340772">
                  <a:extLst>
                    <a:ext uri="{9D8B030D-6E8A-4147-A177-3AD203B41FA5}">
                      <a16:colId xmlns:a16="http://schemas.microsoft.com/office/drawing/2014/main" val="1352743959"/>
                    </a:ext>
                  </a:extLst>
                </a:gridCol>
                <a:gridCol w="8600974">
                  <a:extLst>
                    <a:ext uri="{9D8B030D-6E8A-4147-A177-3AD203B41FA5}">
                      <a16:colId xmlns:a16="http://schemas.microsoft.com/office/drawing/2014/main" val="3265701637"/>
                    </a:ext>
                  </a:extLst>
                </a:gridCol>
              </a:tblGrid>
              <a:tr h="208118">
                <a:tc>
                  <a:txBody>
                    <a:bodyPr/>
                    <a:lstStyle/>
                    <a:p>
                      <a:pPr algn="l"/>
                      <a:r>
                        <a:rPr lang="de-CH" sz="1600" b="1" dirty="0">
                          <a:effectLst/>
                        </a:rPr>
                        <a:t>Ausprägung in %</a:t>
                      </a:r>
                    </a:p>
                  </a:txBody>
                  <a:tcPr marL="48891" marR="48891" marT="24446" marB="24446" anchor="ctr">
                    <a:lnL>
                      <a:noFill/>
                    </a:lnL>
                    <a:lnR>
                      <a:noFill/>
                    </a:lnR>
                    <a:lnT>
                      <a:noFill/>
                    </a:lnT>
                    <a:lnB>
                      <a:noFill/>
                    </a:lnB>
                    <a:solidFill>
                      <a:srgbClr val="FFFFFF"/>
                    </a:solidFill>
                  </a:tcPr>
                </a:tc>
                <a:tc>
                  <a:txBody>
                    <a:bodyPr/>
                    <a:lstStyle/>
                    <a:p>
                      <a:pPr algn="l"/>
                      <a:r>
                        <a:rPr lang="de-CH" sz="1600" b="1">
                          <a:effectLst/>
                        </a:rPr>
                        <a:t>Charakteristika</a:t>
                      </a:r>
                    </a:p>
                  </a:txBody>
                  <a:tcPr marL="48891" marR="48891" marT="24446" marB="24446" anchor="ctr">
                    <a:lnL>
                      <a:noFill/>
                    </a:lnL>
                    <a:lnR>
                      <a:noFill/>
                    </a:lnR>
                    <a:lnT>
                      <a:noFill/>
                    </a:lnT>
                    <a:lnB>
                      <a:noFill/>
                    </a:lnB>
                    <a:solidFill>
                      <a:srgbClr val="FFFFFF"/>
                    </a:solidFill>
                  </a:tcPr>
                </a:tc>
                <a:extLst>
                  <a:ext uri="{0D108BD9-81ED-4DB2-BD59-A6C34878D82A}">
                    <a16:rowId xmlns:a16="http://schemas.microsoft.com/office/drawing/2014/main" val="886539119"/>
                  </a:ext>
                </a:extLst>
              </a:tr>
              <a:tr h="523253">
                <a:tc>
                  <a:txBody>
                    <a:bodyPr/>
                    <a:lstStyle/>
                    <a:p>
                      <a:pPr algn="l"/>
                      <a:r>
                        <a:rPr lang="de-CH" sz="1600" b="1">
                          <a:effectLst/>
                        </a:rPr>
                        <a:t>Alchemist</a:t>
                      </a:r>
                      <a:br>
                        <a:rPr lang="de-CH" sz="1600" b="0">
                          <a:effectLst/>
                        </a:rPr>
                      </a:br>
                      <a:r>
                        <a:rPr lang="de-CH" sz="1600" b="1">
                          <a:effectLst/>
                        </a:rPr>
                        <a:t>1%</a:t>
                      </a:r>
                      <a:endParaRPr lang="de-CH" sz="1600" b="0">
                        <a:effectLst/>
                      </a:endParaRPr>
                    </a:p>
                  </a:txBody>
                  <a:tcPr marL="48891" marR="48891" marT="24446" marB="24446" anchor="ctr">
                    <a:lnL>
                      <a:noFill/>
                    </a:lnL>
                    <a:lnR>
                      <a:noFill/>
                    </a:lnR>
                    <a:lnT>
                      <a:noFill/>
                    </a:lnT>
                    <a:lnB>
                      <a:noFill/>
                    </a:lnB>
                    <a:solidFill>
                      <a:srgbClr val="F0F0F0"/>
                    </a:solidFill>
                  </a:tcPr>
                </a:tc>
                <a:tc>
                  <a:txBody>
                    <a:bodyPr/>
                    <a:lstStyle/>
                    <a:p>
                      <a:pPr algn="l"/>
                      <a:r>
                        <a:rPr lang="de-DE" sz="1600" b="1" dirty="0">
                          <a:effectLst/>
                        </a:rPr>
                        <a:t>Schafft soziale Transformation. </a:t>
                      </a:r>
                      <a:br>
                        <a:rPr lang="de-DE" sz="1600" b="0" dirty="0">
                          <a:effectLst/>
                        </a:rPr>
                      </a:br>
                      <a:r>
                        <a:rPr lang="de-DE" sz="1600" b="0" dirty="0">
                          <a:effectLst/>
                        </a:rPr>
                        <a:t>Integriert materielle, gesellschaftliche und soziale Transformation.</a:t>
                      </a:r>
                    </a:p>
                  </a:txBody>
                  <a:tcPr marL="48891" marR="48891" marT="24446" marB="24446" anchor="ctr">
                    <a:lnL>
                      <a:noFill/>
                    </a:lnL>
                    <a:lnR>
                      <a:noFill/>
                    </a:lnR>
                    <a:lnT>
                      <a:noFill/>
                    </a:lnT>
                    <a:lnB>
                      <a:noFill/>
                    </a:lnB>
                    <a:solidFill>
                      <a:srgbClr val="F0F0F0"/>
                    </a:solidFill>
                  </a:tcPr>
                </a:tc>
                <a:extLst>
                  <a:ext uri="{0D108BD9-81ED-4DB2-BD59-A6C34878D82A}">
                    <a16:rowId xmlns:a16="http://schemas.microsoft.com/office/drawing/2014/main" val="4098277540"/>
                  </a:ext>
                </a:extLst>
              </a:tr>
              <a:tr h="838388">
                <a:tc>
                  <a:txBody>
                    <a:bodyPr/>
                    <a:lstStyle/>
                    <a:p>
                      <a:pPr algn="l"/>
                      <a:r>
                        <a:rPr lang="de-CH" sz="1600" b="1">
                          <a:effectLst/>
                        </a:rPr>
                        <a:t>Stratege</a:t>
                      </a:r>
                      <a:r>
                        <a:rPr lang="de-CH" sz="1600" b="0">
                          <a:effectLst/>
                        </a:rPr>
                        <a:t>​</a:t>
                      </a:r>
                      <a:br>
                        <a:rPr lang="de-CH" sz="1600" b="0">
                          <a:effectLst/>
                        </a:rPr>
                      </a:br>
                      <a:r>
                        <a:rPr lang="de-CH" sz="1600" b="1">
                          <a:effectLst/>
                        </a:rPr>
                        <a:t>4%</a:t>
                      </a:r>
                      <a:r>
                        <a:rPr lang="de-CH" sz="1600" b="0">
                          <a:effectLst/>
                        </a:rPr>
                        <a:t>​</a:t>
                      </a:r>
                    </a:p>
                  </a:txBody>
                  <a:tcPr marL="48891" marR="48891" marT="24446" marB="24446" anchor="ctr">
                    <a:lnL>
                      <a:noFill/>
                    </a:lnL>
                    <a:lnR>
                      <a:noFill/>
                    </a:lnR>
                    <a:lnT>
                      <a:noFill/>
                    </a:lnT>
                    <a:lnB>
                      <a:noFill/>
                    </a:lnB>
                    <a:solidFill>
                      <a:srgbClr val="FFFFFF"/>
                    </a:solidFill>
                  </a:tcPr>
                </a:tc>
                <a:tc>
                  <a:txBody>
                    <a:bodyPr/>
                    <a:lstStyle/>
                    <a:p>
                      <a:pPr algn="l"/>
                      <a:r>
                        <a:rPr lang="de-DE" sz="1600" b="1" dirty="0">
                          <a:effectLst/>
                        </a:rPr>
                        <a:t>Schafft persönliche und organisationale Transformation. </a:t>
                      </a:r>
                      <a:br>
                        <a:rPr lang="de-DE" sz="1600" b="0" dirty="0">
                          <a:effectLst/>
                        </a:rPr>
                      </a:br>
                      <a:r>
                        <a:rPr lang="de-DE" sz="1600" b="0" dirty="0">
                          <a:effectLst/>
                        </a:rPr>
                        <a:t>Peer Support. Achtsamkeit und Verletzlichkeit sind wesentliche Führungselemente.​</a:t>
                      </a:r>
                    </a:p>
                  </a:txBody>
                  <a:tcPr marL="48891" marR="48891" marT="24446" marB="24446" anchor="ctr">
                    <a:lnL>
                      <a:noFill/>
                    </a:lnL>
                    <a:lnR>
                      <a:noFill/>
                    </a:lnR>
                    <a:lnT>
                      <a:noFill/>
                    </a:lnT>
                    <a:lnB>
                      <a:noFill/>
                    </a:lnB>
                    <a:solidFill>
                      <a:srgbClr val="FFFFFF"/>
                    </a:solidFill>
                  </a:tcPr>
                </a:tc>
                <a:extLst>
                  <a:ext uri="{0D108BD9-81ED-4DB2-BD59-A6C34878D82A}">
                    <a16:rowId xmlns:a16="http://schemas.microsoft.com/office/drawing/2014/main" val="1209259872"/>
                  </a:ext>
                </a:extLst>
              </a:tr>
              <a:tr h="995956">
                <a:tc>
                  <a:txBody>
                    <a:bodyPr/>
                    <a:lstStyle/>
                    <a:p>
                      <a:pPr algn="l"/>
                      <a:r>
                        <a:rPr lang="de-CH" sz="1600" b="1">
                          <a:effectLst/>
                        </a:rPr>
                        <a:t>Individualist</a:t>
                      </a:r>
                      <a:r>
                        <a:rPr lang="de-CH" sz="1600" b="0">
                          <a:effectLst/>
                        </a:rPr>
                        <a:t>​</a:t>
                      </a:r>
                      <a:br>
                        <a:rPr lang="de-CH" sz="1600" b="0">
                          <a:effectLst/>
                        </a:rPr>
                      </a:br>
                      <a:r>
                        <a:rPr lang="de-CH" sz="1600" b="1">
                          <a:effectLst/>
                        </a:rPr>
                        <a:t>10%</a:t>
                      </a:r>
                      <a:r>
                        <a:rPr lang="de-CH" sz="1600" b="0">
                          <a:effectLst/>
                        </a:rPr>
                        <a:t>​</a:t>
                      </a:r>
                    </a:p>
                  </a:txBody>
                  <a:tcPr marL="48891" marR="48891" marT="24446" marB="24446" anchor="ctr">
                    <a:lnL>
                      <a:noFill/>
                    </a:lnL>
                    <a:lnR>
                      <a:noFill/>
                    </a:lnR>
                    <a:lnT>
                      <a:noFill/>
                    </a:lnT>
                    <a:lnB>
                      <a:noFill/>
                    </a:lnB>
                    <a:solidFill>
                      <a:srgbClr val="F0F0F0"/>
                    </a:solidFill>
                  </a:tcPr>
                </a:tc>
                <a:tc>
                  <a:txBody>
                    <a:bodyPr/>
                    <a:lstStyle/>
                    <a:p>
                      <a:pPr algn="l"/>
                      <a:r>
                        <a:rPr lang="de-DE" sz="1600" b="1" dirty="0">
                          <a:effectLst/>
                        </a:rPr>
                        <a:t>Verwebt widersprüchliche persönliche und organisationale Beweggründe. </a:t>
                      </a:r>
                      <a:br>
                        <a:rPr lang="de-DE" sz="1600" b="0" dirty="0">
                          <a:effectLst/>
                        </a:rPr>
                      </a:br>
                      <a:r>
                        <a:rPr lang="de-DE" sz="1600" b="0" dirty="0">
                          <a:effectLst/>
                        </a:rPr>
                        <a:t>Arbeitet mit Spannungen. Schafft einzigartige Strukturen und eine Kultur, in der Lücken zwischen Strategie und Leistung geschlossen werden. ​</a:t>
                      </a:r>
                    </a:p>
                  </a:txBody>
                  <a:tcPr marL="48891" marR="48891" marT="24446" marB="24446" anchor="ctr">
                    <a:lnL>
                      <a:noFill/>
                    </a:lnL>
                    <a:lnR>
                      <a:noFill/>
                    </a:lnR>
                    <a:lnT>
                      <a:noFill/>
                    </a:lnT>
                    <a:lnB>
                      <a:noFill/>
                    </a:lnB>
                    <a:solidFill>
                      <a:srgbClr val="F0F0F0"/>
                    </a:solidFill>
                  </a:tcPr>
                </a:tc>
                <a:extLst>
                  <a:ext uri="{0D108BD9-81ED-4DB2-BD59-A6C34878D82A}">
                    <a16:rowId xmlns:a16="http://schemas.microsoft.com/office/drawing/2014/main" val="349084027"/>
                  </a:ext>
                </a:extLst>
              </a:tr>
              <a:tr h="680821">
                <a:tc>
                  <a:txBody>
                    <a:bodyPr/>
                    <a:lstStyle/>
                    <a:p>
                      <a:pPr algn="l"/>
                      <a:r>
                        <a:rPr lang="de-CH" sz="1600" b="1">
                          <a:effectLst/>
                        </a:rPr>
                        <a:t>Macher</a:t>
                      </a:r>
                      <a:r>
                        <a:rPr lang="de-CH" sz="1600" b="0">
                          <a:effectLst/>
                        </a:rPr>
                        <a:t>​</a:t>
                      </a:r>
                      <a:br>
                        <a:rPr lang="de-CH" sz="1600" b="0">
                          <a:effectLst/>
                        </a:rPr>
                      </a:br>
                      <a:r>
                        <a:rPr lang="de-CH" sz="1600" b="1">
                          <a:effectLst/>
                        </a:rPr>
                        <a:t>30%</a:t>
                      </a:r>
                      <a:r>
                        <a:rPr lang="de-CH" sz="1600" b="0">
                          <a:effectLst/>
                        </a:rPr>
                        <a:t>​</a:t>
                      </a:r>
                    </a:p>
                  </a:txBody>
                  <a:tcPr marL="48891" marR="48891" marT="24446" marB="24446" anchor="ctr">
                    <a:lnL>
                      <a:noFill/>
                    </a:lnL>
                    <a:lnR>
                      <a:noFill/>
                    </a:lnR>
                    <a:lnT>
                      <a:noFill/>
                    </a:lnT>
                    <a:lnB>
                      <a:noFill/>
                    </a:lnB>
                    <a:solidFill>
                      <a:srgbClr val="FFFFFF"/>
                    </a:solidFill>
                  </a:tcPr>
                </a:tc>
                <a:tc>
                  <a:txBody>
                    <a:bodyPr/>
                    <a:lstStyle/>
                    <a:p>
                      <a:pPr algn="l"/>
                      <a:r>
                        <a:rPr lang="de-DE" sz="1600" b="1" dirty="0">
                          <a:effectLst/>
                        </a:rPr>
                        <a:t>Orientiert sich an strategischen Zielen</a:t>
                      </a:r>
                      <a:r>
                        <a:rPr lang="de-DE" sz="1600" b="0" dirty="0">
                          <a:effectLst/>
                        </a:rPr>
                        <a:t>. </a:t>
                      </a:r>
                      <a:br>
                        <a:rPr lang="de-DE" sz="1600" b="0" dirty="0">
                          <a:effectLst/>
                        </a:rPr>
                      </a:br>
                      <a:r>
                        <a:rPr lang="de-DE" sz="1600" b="0" dirty="0">
                          <a:effectLst/>
                        </a:rPr>
                        <a:t>Erreicht effektive Ziele mit Teams. Bringt Managementaufgaben und </a:t>
                      </a:r>
                      <a:br>
                        <a:rPr lang="de-DE" sz="1600" b="0" dirty="0">
                          <a:effectLst/>
                        </a:rPr>
                      </a:br>
                      <a:r>
                        <a:rPr lang="de-DE" sz="1600" b="0" dirty="0">
                          <a:effectLst/>
                        </a:rPr>
                        <a:t>Marktanforderungen unter einen Hut. ​Steckt viel Energie ins „Vorwärtskommen“. </a:t>
                      </a:r>
                    </a:p>
                  </a:txBody>
                  <a:tcPr marL="48891" marR="48891" marT="24446" marB="24446" anchor="ctr">
                    <a:lnL>
                      <a:noFill/>
                    </a:lnL>
                    <a:lnR>
                      <a:noFill/>
                    </a:lnR>
                    <a:lnT>
                      <a:noFill/>
                    </a:lnT>
                    <a:lnB>
                      <a:noFill/>
                    </a:lnB>
                    <a:solidFill>
                      <a:srgbClr val="FFFFFF"/>
                    </a:solidFill>
                  </a:tcPr>
                </a:tc>
                <a:extLst>
                  <a:ext uri="{0D108BD9-81ED-4DB2-BD59-A6C34878D82A}">
                    <a16:rowId xmlns:a16="http://schemas.microsoft.com/office/drawing/2014/main" val="4130690461"/>
                  </a:ext>
                </a:extLst>
              </a:tr>
              <a:tr h="365685">
                <a:tc>
                  <a:txBody>
                    <a:bodyPr/>
                    <a:lstStyle/>
                    <a:p>
                      <a:pPr algn="l"/>
                      <a:r>
                        <a:rPr lang="de-CH" sz="1600" b="1">
                          <a:effectLst/>
                        </a:rPr>
                        <a:t>Experte</a:t>
                      </a:r>
                      <a:r>
                        <a:rPr lang="de-CH" sz="1600" b="0">
                          <a:effectLst/>
                        </a:rPr>
                        <a:t>​</a:t>
                      </a:r>
                      <a:br>
                        <a:rPr lang="de-CH" sz="1600" b="0">
                          <a:effectLst/>
                        </a:rPr>
                      </a:br>
                      <a:r>
                        <a:rPr lang="de-CH" sz="1600" b="1">
                          <a:effectLst/>
                        </a:rPr>
                        <a:t>38%</a:t>
                      </a:r>
                      <a:r>
                        <a:rPr lang="de-CH" sz="1600" b="0">
                          <a:effectLst/>
                        </a:rPr>
                        <a:t>​</a:t>
                      </a:r>
                    </a:p>
                  </a:txBody>
                  <a:tcPr marL="48891" marR="48891" marT="24446" marB="24446" anchor="ctr">
                    <a:lnL>
                      <a:noFill/>
                    </a:lnL>
                    <a:lnR>
                      <a:noFill/>
                    </a:lnR>
                    <a:lnT>
                      <a:noFill/>
                    </a:lnT>
                    <a:lnB>
                      <a:noFill/>
                    </a:lnB>
                    <a:solidFill>
                      <a:srgbClr val="F0F0F0"/>
                    </a:solidFill>
                  </a:tcPr>
                </a:tc>
                <a:tc>
                  <a:txBody>
                    <a:bodyPr/>
                    <a:lstStyle/>
                    <a:p>
                      <a:pPr algn="l"/>
                      <a:r>
                        <a:rPr lang="de-DE" sz="1600" b="1">
                          <a:effectLst/>
                        </a:rPr>
                        <a:t>Orientiert sich an Regeln und Expertise</a:t>
                      </a:r>
                      <a:r>
                        <a:rPr lang="de-DE" sz="1600" b="0">
                          <a:effectLst/>
                        </a:rPr>
                        <a:t>. ​</a:t>
                      </a:r>
                      <a:br>
                        <a:rPr lang="de-DE" sz="1600" b="0">
                          <a:effectLst/>
                        </a:rPr>
                      </a:br>
                      <a:r>
                        <a:rPr lang="de-DE" sz="1600" b="0">
                          <a:effectLst/>
                        </a:rPr>
                        <a:t>Strebt nach rationaler Effizienz.​</a:t>
                      </a:r>
                    </a:p>
                  </a:txBody>
                  <a:tcPr marL="48891" marR="48891" marT="24446" marB="24446" anchor="ctr">
                    <a:lnL>
                      <a:noFill/>
                    </a:lnL>
                    <a:lnR>
                      <a:noFill/>
                    </a:lnR>
                    <a:lnT>
                      <a:noFill/>
                    </a:lnT>
                    <a:lnB>
                      <a:noFill/>
                    </a:lnB>
                    <a:solidFill>
                      <a:srgbClr val="F0F0F0"/>
                    </a:solidFill>
                  </a:tcPr>
                </a:tc>
                <a:extLst>
                  <a:ext uri="{0D108BD9-81ED-4DB2-BD59-A6C34878D82A}">
                    <a16:rowId xmlns:a16="http://schemas.microsoft.com/office/drawing/2014/main" val="3560741721"/>
                  </a:ext>
                </a:extLst>
              </a:tr>
              <a:tr h="523253">
                <a:tc>
                  <a:txBody>
                    <a:bodyPr/>
                    <a:lstStyle/>
                    <a:p>
                      <a:pPr algn="l"/>
                      <a:r>
                        <a:rPr lang="de-CH" sz="1600" b="1">
                          <a:effectLst/>
                        </a:rPr>
                        <a:t>Diplomat</a:t>
                      </a:r>
                      <a:r>
                        <a:rPr lang="de-CH" sz="1600" b="0">
                          <a:effectLst/>
                        </a:rPr>
                        <a:t>​</a:t>
                      </a:r>
                      <a:br>
                        <a:rPr lang="de-CH" sz="1600" b="0">
                          <a:effectLst/>
                        </a:rPr>
                      </a:br>
                      <a:r>
                        <a:rPr lang="de-CH" sz="1600" b="1">
                          <a:effectLst/>
                        </a:rPr>
                        <a:t>12%</a:t>
                      </a:r>
                      <a:r>
                        <a:rPr lang="de-CH" sz="1600" b="0">
                          <a:effectLst/>
                        </a:rPr>
                        <a:t>​</a:t>
                      </a:r>
                    </a:p>
                  </a:txBody>
                  <a:tcPr marL="48891" marR="48891" marT="24446" marB="24446" anchor="ctr">
                    <a:lnL>
                      <a:noFill/>
                    </a:lnL>
                    <a:lnR>
                      <a:noFill/>
                    </a:lnR>
                    <a:lnT>
                      <a:noFill/>
                    </a:lnT>
                    <a:lnB>
                      <a:noFill/>
                    </a:lnB>
                    <a:solidFill>
                      <a:srgbClr val="FFFFFF"/>
                    </a:solidFill>
                  </a:tcPr>
                </a:tc>
                <a:tc>
                  <a:txBody>
                    <a:bodyPr/>
                    <a:lstStyle/>
                    <a:p>
                      <a:pPr algn="l"/>
                      <a:r>
                        <a:rPr lang="de-DE" sz="1600" b="1">
                          <a:effectLst/>
                        </a:rPr>
                        <a:t>Vermeidet offenen Konflikt. </a:t>
                      </a:r>
                      <a:br>
                        <a:rPr lang="de-DE" sz="1600" b="0">
                          <a:effectLst/>
                        </a:rPr>
                      </a:br>
                      <a:r>
                        <a:rPr lang="de-DE" sz="1600" b="0">
                          <a:effectLst/>
                        </a:rPr>
                        <a:t>Will dazugehören. Folgt Gruppennormen. Sorgt selten für Aufruhr.​</a:t>
                      </a:r>
                    </a:p>
                  </a:txBody>
                  <a:tcPr marL="48891" marR="48891" marT="24446" marB="24446" anchor="ctr">
                    <a:lnL>
                      <a:noFill/>
                    </a:lnL>
                    <a:lnR>
                      <a:noFill/>
                    </a:lnR>
                    <a:lnT>
                      <a:noFill/>
                    </a:lnT>
                    <a:lnB>
                      <a:noFill/>
                    </a:lnB>
                    <a:solidFill>
                      <a:srgbClr val="FFFFFF"/>
                    </a:solidFill>
                  </a:tcPr>
                </a:tc>
                <a:extLst>
                  <a:ext uri="{0D108BD9-81ED-4DB2-BD59-A6C34878D82A}">
                    <a16:rowId xmlns:a16="http://schemas.microsoft.com/office/drawing/2014/main" val="1150434787"/>
                  </a:ext>
                </a:extLst>
              </a:tr>
              <a:tr h="523253">
                <a:tc>
                  <a:txBody>
                    <a:bodyPr/>
                    <a:lstStyle/>
                    <a:p>
                      <a:pPr algn="l"/>
                      <a:r>
                        <a:rPr lang="de-CH" sz="1600" b="1">
                          <a:effectLst/>
                        </a:rPr>
                        <a:t>Opportunist</a:t>
                      </a:r>
                      <a:r>
                        <a:rPr lang="de-CH" sz="1600" b="0">
                          <a:effectLst/>
                        </a:rPr>
                        <a:t>​</a:t>
                      </a:r>
                      <a:br>
                        <a:rPr lang="de-CH" sz="1600" b="0">
                          <a:effectLst/>
                        </a:rPr>
                      </a:br>
                      <a:r>
                        <a:rPr lang="de-CH" sz="1600" b="1">
                          <a:effectLst/>
                        </a:rPr>
                        <a:t>5%</a:t>
                      </a:r>
                      <a:endParaRPr lang="de-CH" sz="1600" b="0">
                        <a:effectLst/>
                      </a:endParaRPr>
                    </a:p>
                  </a:txBody>
                  <a:tcPr marL="48891" marR="48891" marT="24446" marB="24446" anchor="ctr">
                    <a:lnL>
                      <a:noFill/>
                    </a:lnL>
                    <a:lnR>
                      <a:noFill/>
                    </a:lnR>
                    <a:lnT>
                      <a:noFill/>
                    </a:lnT>
                    <a:lnB>
                      <a:noFill/>
                    </a:lnB>
                    <a:solidFill>
                      <a:srgbClr val="F0F0F0"/>
                    </a:solidFill>
                  </a:tcPr>
                </a:tc>
                <a:tc>
                  <a:txBody>
                    <a:bodyPr/>
                    <a:lstStyle/>
                    <a:p>
                      <a:pPr algn="l"/>
                      <a:r>
                        <a:rPr lang="de-DE" sz="1600" b="1" dirty="0">
                          <a:effectLst/>
                        </a:rPr>
                        <a:t>Will immer gewinnen. </a:t>
                      </a:r>
                      <a:br>
                        <a:rPr lang="de-DE" sz="1600" b="0" dirty="0">
                          <a:effectLst/>
                        </a:rPr>
                      </a:br>
                      <a:r>
                        <a:rPr lang="de-DE" sz="1600" b="0" dirty="0">
                          <a:effectLst/>
                        </a:rPr>
                        <a:t>Selbstzentriert. Manipulativ. «Macht </a:t>
                      </a:r>
                      <a:r>
                        <a:rPr lang="de-DE" sz="1600" b="0" dirty="0" err="1">
                          <a:effectLst/>
                        </a:rPr>
                        <a:t>macht</a:t>
                      </a:r>
                      <a:r>
                        <a:rPr lang="de-DE" sz="1600" b="0" dirty="0">
                          <a:effectLst/>
                        </a:rPr>
                        <a:t> mächtig». ​</a:t>
                      </a:r>
                    </a:p>
                  </a:txBody>
                  <a:tcPr marL="48891" marR="48891" marT="24446" marB="24446" anchor="ctr">
                    <a:lnL>
                      <a:noFill/>
                    </a:lnL>
                    <a:lnR>
                      <a:noFill/>
                    </a:lnR>
                    <a:lnT>
                      <a:noFill/>
                    </a:lnT>
                    <a:lnB>
                      <a:noFill/>
                    </a:lnB>
                    <a:solidFill>
                      <a:srgbClr val="F0F0F0"/>
                    </a:solidFill>
                  </a:tcPr>
                </a:tc>
                <a:extLst>
                  <a:ext uri="{0D108BD9-81ED-4DB2-BD59-A6C34878D82A}">
                    <a16:rowId xmlns:a16="http://schemas.microsoft.com/office/drawing/2014/main" val="3411824144"/>
                  </a:ext>
                </a:extLst>
              </a:tr>
            </a:tbl>
          </a:graphicData>
        </a:graphic>
      </p:graphicFrame>
      <p:pic>
        <p:nvPicPr>
          <p:cNvPr id="6" name="Grafik 5" descr="Gruppe von Männern mit einfarbiger Füllung">
            <a:extLst>
              <a:ext uri="{FF2B5EF4-FFF2-40B4-BE49-F238E27FC236}">
                <a16:creationId xmlns:a16="http://schemas.microsoft.com/office/drawing/2014/main" id="{A1BA9FA8-2687-A1EF-97B5-D3BFACC7B6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24161" y="595873"/>
            <a:ext cx="556456" cy="556456"/>
          </a:xfrm>
          <a:prstGeom prst="rect">
            <a:avLst/>
          </a:prstGeom>
        </p:spPr>
      </p:pic>
      <p:sp>
        <p:nvSpPr>
          <p:cNvPr id="7" name="Untertitel 1">
            <a:extLst>
              <a:ext uri="{FF2B5EF4-FFF2-40B4-BE49-F238E27FC236}">
                <a16:creationId xmlns:a16="http://schemas.microsoft.com/office/drawing/2014/main" id="{18403268-271C-E520-85C1-217CCC7D8363}"/>
              </a:ext>
            </a:extLst>
          </p:cNvPr>
          <p:cNvSpPr>
            <a:spLocks noGrp="1"/>
          </p:cNvSpPr>
          <p:nvPr>
            <p:ph type="subTitle" idx="1"/>
          </p:nvPr>
        </p:nvSpPr>
        <p:spPr>
          <a:xfrm>
            <a:off x="376288" y="1121923"/>
            <a:ext cx="11504330" cy="283128"/>
          </a:xfrm>
        </p:spPr>
        <p:txBody>
          <a:bodyPr>
            <a:normAutofit lnSpcReduction="10000"/>
          </a:bodyPr>
          <a:lstStyle/>
          <a:p>
            <a:r>
              <a:rPr lang="de-DE" dirty="0"/>
              <a:t>Bedeutung</a:t>
            </a:r>
            <a:endParaRPr lang="de-CH" dirty="0"/>
          </a:p>
        </p:txBody>
      </p:sp>
    </p:spTree>
    <p:extLst>
      <p:ext uri="{BB962C8B-B14F-4D97-AF65-F5344CB8AC3E}">
        <p14:creationId xmlns:p14="http://schemas.microsoft.com/office/powerpoint/2010/main" val="68657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ginning &amp; End">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A8B1D2F3-845B-4CA0-B403-8602ADA41B57}"/>
    </a:ext>
  </a:extLst>
</a:theme>
</file>

<file path=ppt/theme/theme2.xml><?xml version="1.0" encoding="utf-8"?>
<a:theme xmlns:a="http://schemas.openxmlformats.org/drawingml/2006/main" name="Chapters">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19F70067-7B82-48A5-BA5B-8F19CC3FA52B}"/>
    </a:ext>
  </a:extLst>
</a:theme>
</file>

<file path=ppt/theme/theme3.xml><?xml version="1.0" encoding="utf-8"?>
<a:theme xmlns:a="http://schemas.openxmlformats.org/drawingml/2006/main" name="Agenda">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2CCACCD2-605E-4D8B-B8F6-5BB2788D4B52}"/>
    </a:ext>
  </a:extLst>
</a:theme>
</file>

<file path=ppt/theme/theme4.xml><?xml version="1.0" encoding="utf-8"?>
<a:theme xmlns:a="http://schemas.openxmlformats.org/drawingml/2006/main" name="Safety First">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274FE7C9-C4B0-4F19-B394-1A337E915AD2}"/>
    </a:ext>
  </a:extLst>
</a:theme>
</file>

<file path=ppt/theme/theme5.xml><?xml version="1.0" encoding="utf-8"?>
<a:theme xmlns:a="http://schemas.openxmlformats.org/drawingml/2006/main" name="Content">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1214007E-DD2D-4079-80ED-4C20BAEFA9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6A492712D1605459CA0F68E4C5F419E" ma:contentTypeVersion="8" ma:contentTypeDescription="Ein neues Dokument erstellen." ma:contentTypeScope="" ma:versionID="358c755fa796dc6ebf79c0505e5c69eb">
  <xsd:schema xmlns:xsd="http://www.w3.org/2001/XMLSchema" xmlns:xs="http://www.w3.org/2001/XMLSchema" xmlns:p="http://schemas.microsoft.com/office/2006/metadata/properties" xmlns:ns2="0aca4dc3-26b8-4e05-98b3-997492e3d66e" targetNamespace="http://schemas.microsoft.com/office/2006/metadata/properties" ma:root="true" ma:fieldsID="74ed91165e76c226581e98747700412f" ns2:_="">
    <xsd:import namespace="0aca4dc3-26b8-4e05-98b3-997492e3d66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ca4dc3-26b8-4e05-98b3-997492e3d6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9D1C78-F713-42CC-86FF-82F33F0AEF6C}">
  <ds:schemaRefs>
    <ds:schemaRef ds:uri="http://schemas.microsoft.com/sharepoint/v3/contenttype/forms"/>
  </ds:schemaRefs>
</ds:datastoreItem>
</file>

<file path=customXml/itemProps2.xml><?xml version="1.0" encoding="utf-8"?>
<ds:datastoreItem xmlns:ds="http://schemas.openxmlformats.org/officeDocument/2006/customXml" ds:itemID="{592B6A16-FE7F-4CAD-9523-8C9DCCBBA5F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C72EBDF-CC8A-400C-A2A6-33D28896DA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ca4dc3-26b8-4e05-98b3-997492e3d6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Template_Compass_Group_CH_11_2021_DE (1)</Template>
  <TotalTime>0</TotalTime>
  <Words>1007</Words>
  <Application>Microsoft Office PowerPoint</Application>
  <PresentationFormat>Breitbild</PresentationFormat>
  <Paragraphs>164</Paragraphs>
  <Slides>16</Slides>
  <Notes>0</Notes>
  <HiddenSlides>0</HiddenSlides>
  <MMClips>0</MMClips>
  <ScaleCrop>false</ScaleCrop>
  <HeadingPairs>
    <vt:vector size="6" baseType="variant">
      <vt:variant>
        <vt:lpstr>Verwendete Schriftarten</vt:lpstr>
      </vt:variant>
      <vt:variant>
        <vt:i4>2</vt:i4>
      </vt:variant>
      <vt:variant>
        <vt:lpstr>Design</vt:lpstr>
      </vt:variant>
      <vt:variant>
        <vt:i4>5</vt:i4>
      </vt:variant>
      <vt:variant>
        <vt:lpstr>Folientitel</vt:lpstr>
      </vt:variant>
      <vt:variant>
        <vt:i4>16</vt:i4>
      </vt:variant>
    </vt:vector>
  </HeadingPairs>
  <TitlesOfParts>
    <vt:vector size="23" baseType="lpstr">
      <vt:lpstr>Arial</vt:lpstr>
      <vt:lpstr>Calibri</vt:lpstr>
      <vt:lpstr>Beginning &amp; End</vt:lpstr>
      <vt:lpstr>Chapters</vt:lpstr>
      <vt:lpstr>Agenda</vt:lpstr>
      <vt:lpstr>Safety First</vt:lpstr>
      <vt:lpstr>Content</vt:lpstr>
      <vt:lpstr>Workshop 2: Führung verstehen</vt:lpstr>
      <vt:lpstr>Leadership Masterclass</vt:lpstr>
      <vt:lpstr>Agenda</vt:lpstr>
      <vt:lpstr>Wer wir sind</vt:lpstr>
      <vt:lpstr>Wer wir sind</vt:lpstr>
      <vt:lpstr>Wer wir sind</vt:lpstr>
      <vt:lpstr>Ziele heute</vt:lpstr>
      <vt:lpstr>Die unterschiedlichen Leadership-Typen</vt:lpstr>
      <vt:lpstr>Die unterschiedlichen Leadership-Typen </vt:lpstr>
      <vt:lpstr>Die unterschiedlichen Leadership-Typen</vt:lpstr>
      <vt:lpstr>Die unterschiedlichen Leadership-Typen</vt:lpstr>
      <vt:lpstr>Die (Ohn-)Macht der eigenen Annahmen</vt:lpstr>
      <vt:lpstr>Mein Entwicklungsplan</vt:lpstr>
      <vt:lpstr>Mein Entwicklungsplan</vt:lpstr>
      <vt:lpstr>Interaktives Feedback</vt:lpstr>
      <vt:lpstr>Vielen Dank für Dein Mitgestalten!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Achim Bartholomie</dc:creator>
  <cp:lastModifiedBy>Michael Kres</cp:lastModifiedBy>
  <cp:revision>25</cp:revision>
  <cp:lastPrinted>2021-11-17T11:33:30Z</cp:lastPrinted>
  <dcterms:created xsi:type="dcterms:W3CDTF">2022-02-08T17:20:07Z</dcterms:created>
  <dcterms:modified xsi:type="dcterms:W3CDTF">2023-05-31T06:34:31Z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0x010100B6A492712D1605459CA0F68E4C5F419E</vt:lpwstr>
  </property>
</Properties>
</file>