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54" r:id="rId5"/>
    <p:sldMasterId id="2147483659" r:id="rId6"/>
    <p:sldMasterId id="2147483756" r:id="rId7"/>
    <p:sldMasterId id="2147483715" r:id="rId8"/>
  </p:sldMasterIdLst>
  <p:notesMasterIdLst>
    <p:notesMasterId r:id="rId25"/>
  </p:notesMasterIdLst>
  <p:handoutMasterIdLst>
    <p:handoutMasterId r:id="rId26"/>
  </p:handoutMasterIdLst>
  <p:sldIdLst>
    <p:sldId id="415" r:id="rId9"/>
    <p:sldId id="492" r:id="rId10"/>
    <p:sldId id="467" r:id="rId11"/>
    <p:sldId id="486" r:id="rId12"/>
    <p:sldId id="499" r:id="rId13"/>
    <p:sldId id="496" r:id="rId14"/>
    <p:sldId id="497" r:id="rId15"/>
    <p:sldId id="488" r:id="rId16"/>
    <p:sldId id="503" r:id="rId17"/>
    <p:sldId id="500" r:id="rId18"/>
    <p:sldId id="501" r:id="rId19"/>
    <p:sldId id="502" r:id="rId20"/>
    <p:sldId id="493" r:id="rId21"/>
    <p:sldId id="504" r:id="rId22"/>
    <p:sldId id="494" r:id="rId23"/>
    <p:sldId id="457" r:id="rId24"/>
  </p:sldIdLst>
  <p:sldSz cx="12192000" cy="6858000"/>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B7EB"/>
    <a:srgbClr val="00FFFF"/>
    <a:srgbClr val="BFBFBF"/>
    <a:srgbClr val="009DE8"/>
    <a:srgbClr val="F2F2F2"/>
    <a:srgbClr val="D6C4A2"/>
    <a:srgbClr val="FFFFFF"/>
    <a:srgbClr val="F6F6F7"/>
    <a:srgbClr val="5351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21E4AEA4-8DFA-4A89-87EB-49C32662AFE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4" autoAdjust="0"/>
    <p:restoredTop sz="90547" autoAdjust="0"/>
  </p:normalViewPr>
  <p:slideViewPr>
    <p:cSldViewPr snapToGrid="0">
      <p:cViewPr varScale="1">
        <p:scale>
          <a:sx n="99" d="100"/>
          <a:sy n="99" d="100"/>
        </p:scale>
        <p:origin x="920"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72F293C-E752-42E3-96FD-4A71E8CD8931}"/>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89519F2F-B5E8-4B27-9696-34EF756DFC3E}"/>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5EF2E466-37A6-4962-AA0E-ED4B22B66798}" type="datetimeFigureOut">
              <a:rPr lang="de-CH" smtClean="0"/>
              <a:t>03.08.23</a:t>
            </a:fld>
            <a:endParaRPr lang="de-CH"/>
          </a:p>
        </p:txBody>
      </p:sp>
      <p:sp>
        <p:nvSpPr>
          <p:cNvPr id="4" name="Fußzeilenplatzhalter 3">
            <a:extLst>
              <a:ext uri="{FF2B5EF4-FFF2-40B4-BE49-F238E27FC236}">
                <a16:creationId xmlns:a16="http://schemas.microsoft.com/office/drawing/2014/main" id="{14D91F19-C183-45D0-BB58-8864520E0D9B}"/>
              </a:ext>
            </a:extLst>
          </p:cNvPr>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871A9A64-E399-4453-9049-5E2C9FBB772F}"/>
              </a:ext>
            </a:extLst>
          </p:cNvPr>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5539D9CD-CBB8-474F-89AC-BB8A98A9809D}" type="slidenum">
              <a:rPr lang="de-CH" smtClean="0"/>
              <a:t>‹Nr.›</a:t>
            </a:fld>
            <a:endParaRPr lang="de-CH"/>
          </a:p>
        </p:txBody>
      </p:sp>
    </p:spTree>
    <p:extLst>
      <p:ext uri="{BB962C8B-B14F-4D97-AF65-F5344CB8AC3E}">
        <p14:creationId xmlns:p14="http://schemas.microsoft.com/office/powerpoint/2010/main" val="2457459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D2A32C6-C07E-4A55-9339-8FAC646F78FE}" type="datetimeFigureOut">
              <a:rPr lang="de-CH" smtClean="0"/>
              <a:t>03.08.23</a:t>
            </a:fld>
            <a:endParaRPr lang="de-CH"/>
          </a:p>
        </p:txBody>
      </p:sp>
      <p:sp>
        <p:nvSpPr>
          <p:cNvPr id="4" name="Folienbildplatzhalt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34B4F118-B828-4D52-8136-7D65863FD517}" type="slidenum">
              <a:rPr lang="de-CH" smtClean="0"/>
              <a:t>‹Nr.›</a:t>
            </a:fld>
            <a:endParaRPr lang="de-CH"/>
          </a:p>
        </p:txBody>
      </p:sp>
    </p:spTree>
    <p:extLst>
      <p:ext uri="{BB962C8B-B14F-4D97-AF65-F5344CB8AC3E}">
        <p14:creationId xmlns:p14="http://schemas.microsoft.com/office/powerpoint/2010/main" val="329230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La surveillance signale aux collaborateurs que leur supérieur n'a pas confiance en leur engagement et n'attend pas grand-chose d'eux. Cela conduit à l'indifférence et les collaborateurs ne sont plus disposés à en faire plus. Une organisation intelligente fait confiance aux capacités et à l'enthousiasme de chacun. Elle permet aux personnes d'assumer des responsabilités. Elle cède du pouvoir et stimule en faisant confiance à ses collaborateurs. Un principe qui peut être appliqué dans chaque unité partielle d'une institution ou d'une entreprise - même si "ceux d'en haut" sont encore loin d'être prêts.</a:t>
            </a:r>
            <a:endParaRPr lang="de-CH" dirty="0"/>
          </a:p>
        </p:txBody>
      </p:sp>
      <p:sp>
        <p:nvSpPr>
          <p:cNvPr id="4" name="Foliennummernplatzhalter 3"/>
          <p:cNvSpPr>
            <a:spLocks noGrp="1"/>
          </p:cNvSpPr>
          <p:nvPr>
            <p:ph type="sldNum" sz="quarter" idx="5"/>
          </p:nvPr>
        </p:nvSpPr>
        <p:spPr/>
        <p:txBody>
          <a:bodyPr/>
          <a:lstStyle/>
          <a:p>
            <a:fld id="{34B4F118-B828-4D52-8136-7D65863FD517}" type="slidenum">
              <a:rPr lang="de-CH" smtClean="0"/>
              <a:t>7</a:t>
            </a:fld>
            <a:endParaRPr lang="de-CH"/>
          </a:p>
        </p:txBody>
      </p:sp>
    </p:spTree>
    <p:extLst>
      <p:ext uri="{BB962C8B-B14F-4D97-AF65-F5344CB8AC3E}">
        <p14:creationId xmlns:p14="http://schemas.microsoft.com/office/powerpoint/2010/main" val="1822433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4B4F118-B828-4D52-8136-7D65863FD517}" type="slidenum">
              <a:rPr lang="de-CH" smtClean="0"/>
              <a:t>11</a:t>
            </a:fld>
            <a:endParaRPr lang="de-CH"/>
          </a:p>
        </p:txBody>
      </p:sp>
    </p:spTree>
    <p:extLst>
      <p:ext uri="{BB962C8B-B14F-4D97-AF65-F5344CB8AC3E}">
        <p14:creationId xmlns:p14="http://schemas.microsoft.com/office/powerpoint/2010/main" val="420668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4B4F118-B828-4D52-8136-7D65863FD517}" type="slidenum">
              <a:rPr lang="de-CH" smtClean="0"/>
              <a:t>12</a:t>
            </a:fld>
            <a:endParaRPr lang="de-CH"/>
          </a:p>
        </p:txBody>
      </p:sp>
    </p:spTree>
    <p:extLst>
      <p:ext uri="{BB962C8B-B14F-4D97-AF65-F5344CB8AC3E}">
        <p14:creationId xmlns:p14="http://schemas.microsoft.com/office/powerpoint/2010/main" val="2834141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pic>
        <p:nvPicPr>
          <p:cNvPr id="5" name="Grafik 4" descr="Ein Bild, das Essen, Teller, Gemüse, Gericht enthält.&#10;&#10;Automatisch generierte Beschreibung">
            <a:extLst>
              <a:ext uri="{FF2B5EF4-FFF2-40B4-BE49-F238E27FC236}">
                <a16:creationId xmlns:a16="http://schemas.microsoft.com/office/drawing/2014/main" id="{A2A338F0-1742-47FE-B83B-5608EDA71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platzhalter 10">
            <a:extLst>
              <a:ext uri="{FF2B5EF4-FFF2-40B4-BE49-F238E27FC236}">
                <a16:creationId xmlns:a16="http://schemas.microsoft.com/office/drawing/2014/main" id="{1012E3DA-2EBD-4A5C-878A-898737AF4CBA}"/>
              </a:ext>
            </a:extLst>
          </p:cNvPr>
          <p:cNvSpPr>
            <a:spLocks noGrp="1"/>
          </p:cNvSpPr>
          <p:nvPr>
            <p:ph type="body" sz="quarter" idx="12" hasCustomPrompt="1"/>
          </p:nvPr>
        </p:nvSpPr>
        <p:spPr>
          <a:xfrm>
            <a:off x="3560716" y="4269111"/>
            <a:ext cx="5070568" cy="365125"/>
          </a:xfrm>
          <a:prstGeom prst="rect">
            <a:avLst/>
          </a:prstGeom>
        </p:spPr>
        <p:txBody>
          <a:bodyPr/>
          <a:lstStyle>
            <a:lvl1pPr marL="0" indent="0" algn="ctr">
              <a:buNone/>
              <a:defRPr sz="2000">
                <a:solidFill>
                  <a:schemeClr val="accent3"/>
                </a:solidFill>
              </a:defRPr>
            </a:lvl1pPr>
          </a:lstStyle>
          <a:p>
            <a:pPr lvl="0"/>
            <a:r>
              <a:rPr lang="de-DE" dirty="0"/>
              <a:t>Name</a:t>
            </a:r>
            <a:endParaRPr lang="de-CH" dirty="0"/>
          </a:p>
        </p:txBody>
      </p:sp>
      <p:sp>
        <p:nvSpPr>
          <p:cNvPr id="12" name="Textplatzhalter 10">
            <a:extLst>
              <a:ext uri="{FF2B5EF4-FFF2-40B4-BE49-F238E27FC236}">
                <a16:creationId xmlns:a16="http://schemas.microsoft.com/office/drawing/2014/main" id="{39030748-4598-49DF-BDD6-98F790DE0239}"/>
              </a:ext>
            </a:extLst>
          </p:cNvPr>
          <p:cNvSpPr>
            <a:spLocks noGrp="1"/>
          </p:cNvSpPr>
          <p:nvPr>
            <p:ph type="body" sz="quarter" idx="13" hasCustomPrompt="1"/>
          </p:nvPr>
        </p:nvSpPr>
        <p:spPr>
          <a:xfrm>
            <a:off x="3560716" y="4654150"/>
            <a:ext cx="5070568" cy="291695"/>
          </a:xfrm>
          <a:prstGeom prst="rect">
            <a:avLst/>
          </a:prstGeom>
        </p:spPr>
        <p:txBody>
          <a:bodyPr/>
          <a:lstStyle>
            <a:lvl1pPr marL="0" indent="0" algn="ctr">
              <a:buNone/>
              <a:defRPr sz="1400">
                <a:solidFill>
                  <a:schemeClr val="accent3"/>
                </a:solidFill>
              </a:defRPr>
            </a:lvl1pPr>
          </a:lstStyle>
          <a:p>
            <a:pPr lvl="0"/>
            <a:r>
              <a:rPr lang="de-DE" dirty="0"/>
              <a:t>Abteilung</a:t>
            </a:r>
            <a:endParaRPr lang="de-CH" dirty="0"/>
          </a:p>
        </p:txBody>
      </p:sp>
      <p:sp>
        <p:nvSpPr>
          <p:cNvPr id="13" name="Titel 12">
            <a:extLst>
              <a:ext uri="{FF2B5EF4-FFF2-40B4-BE49-F238E27FC236}">
                <a16:creationId xmlns:a16="http://schemas.microsoft.com/office/drawing/2014/main" id="{1C7DB94D-B203-4E79-80C2-C8D6556F8A54}"/>
              </a:ext>
            </a:extLst>
          </p:cNvPr>
          <p:cNvSpPr>
            <a:spLocks noGrp="1"/>
          </p:cNvSpPr>
          <p:nvPr>
            <p:ph type="title"/>
          </p:nvPr>
        </p:nvSpPr>
        <p:spPr>
          <a:xfrm>
            <a:off x="3555718" y="2612783"/>
            <a:ext cx="5080565" cy="1325563"/>
          </a:xfrm>
        </p:spPr>
        <p:txBody>
          <a:bodyPr/>
          <a:lstStyle/>
          <a:p>
            <a:r>
              <a:rPr lang="de-DE"/>
              <a:t>Mastertitelformat bearbeiten</a:t>
            </a:r>
            <a:endParaRPr lang="de-CH"/>
          </a:p>
        </p:txBody>
      </p:sp>
      <p:sp>
        <p:nvSpPr>
          <p:cNvPr id="6" name="object 16">
            <a:extLst>
              <a:ext uri="{FF2B5EF4-FFF2-40B4-BE49-F238E27FC236}">
                <a16:creationId xmlns:a16="http://schemas.microsoft.com/office/drawing/2014/main" id="{51DF72CD-3061-490A-A420-57EF28B78C4C}"/>
              </a:ext>
            </a:extLst>
          </p:cNvPr>
          <p:cNvSpPr txBox="1"/>
          <p:nvPr userDrawn="1"/>
        </p:nvSpPr>
        <p:spPr>
          <a:xfrm>
            <a:off x="4169191" y="582947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extfeld 6">
            <a:extLst>
              <a:ext uri="{FF2B5EF4-FFF2-40B4-BE49-F238E27FC236}">
                <a16:creationId xmlns:a16="http://schemas.microsoft.com/office/drawing/2014/main" id="{1DB3D394-9F93-4023-8EB5-0C0115FBE4AA}"/>
              </a:ext>
            </a:extLst>
          </p:cNvPr>
          <p:cNvSpPr txBox="1"/>
          <p:nvPr userDrawn="1"/>
        </p:nvSpPr>
        <p:spPr>
          <a:xfrm>
            <a:off x="4731713" y="5570012"/>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 name="Textplatzhalter 2">
            <a:extLst>
              <a:ext uri="{FF2B5EF4-FFF2-40B4-BE49-F238E27FC236}">
                <a16:creationId xmlns:a16="http://schemas.microsoft.com/office/drawing/2014/main" id="{B40AFCD2-E326-4525-9887-7D03D7AFD00D}"/>
              </a:ext>
            </a:extLst>
          </p:cNvPr>
          <p:cNvSpPr>
            <a:spLocks noGrp="1"/>
          </p:cNvSpPr>
          <p:nvPr>
            <p:ph type="body" sz="quarter" idx="14" hasCustomPrompt="1"/>
          </p:nvPr>
        </p:nvSpPr>
        <p:spPr>
          <a:xfrm>
            <a:off x="3680259" y="5081588"/>
            <a:ext cx="4950980" cy="292100"/>
          </a:xfrm>
          <a:prstGeom prst="rect">
            <a:avLst/>
          </a:prstGeom>
        </p:spPr>
        <p:txBody>
          <a:bodyPr/>
          <a:lstStyle>
            <a:lvl1pPr marL="0" indent="0" algn="ctr">
              <a:buNone/>
              <a:defRPr sz="1100">
                <a:solidFill>
                  <a:schemeClr val="accent3"/>
                </a:solidFill>
              </a:defRPr>
            </a:lvl1pPr>
          </a:lstStyle>
          <a:p>
            <a:pPr lvl="0"/>
            <a:r>
              <a:rPr lang="de-DE" dirty="0"/>
              <a:t>Datum</a:t>
            </a:r>
          </a:p>
        </p:txBody>
      </p:sp>
      <p:pic>
        <p:nvPicPr>
          <p:cNvPr id="15" name="Imagem 4">
            <a:extLst>
              <a:ext uri="{FF2B5EF4-FFF2-40B4-BE49-F238E27FC236}">
                <a16:creationId xmlns:a16="http://schemas.microsoft.com/office/drawing/2014/main" id="{E9DA46A3-4015-4596-9644-6AFA8E4CAA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6" name="Flussdiagramm: Verzögerung 15">
            <a:extLst>
              <a:ext uri="{FF2B5EF4-FFF2-40B4-BE49-F238E27FC236}">
                <a16:creationId xmlns:a16="http://schemas.microsoft.com/office/drawing/2014/main" id="{D44CAE06-3144-4E50-BB51-A0C2611353CC}"/>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8" name="Imagem 14">
            <a:extLst>
              <a:ext uri="{FF2B5EF4-FFF2-40B4-BE49-F238E27FC236}">
                <a16:creationId xmlns:a16="http://schemas.microsoft.com/office/drawing/2014/main" id="{4048EE4A-7DEE-4D4E-9D1E-31EEEAF1E9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380897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Diversity">
    <p:spTree>
      <p:nvGrpSpPr>
        <p:cNvPr id="1" name=""/>
        <p:cNvGrpSpPr/>
        <p:nvPr/>
      </p:nvGrpSpPr>
      <p:grpSpPr>
        <a:xfrm>
          <a:off x="0" y="0"/>
          <a:ext cx="0" cy="0"/>
          <a:chOff x="0" y="0"/>
          <a:chExt cx="0" cy="0"/>
        </a:xfrm>
      </p:grpSpPr>
      <p:pic>
        <p:nvPicPr>
          <p:cNvPr id="4" name="Grafik 3" descr="Ein Bild, das Text, Person, Gruppe, darstellend enthält.&#10;&#10;Automatisch generierte Beschreibung">
            <a:extLst>
              <a:ext uri="{FF2B5EF4-FFF2-40B4-BE49-F238E27FC236}">
                <a16:creationId xmlns:a16="http://schemas.microsoft.com/office/drawing/2014/main" id="{59957CEE-8AB3-4E8F-B1B8-E11ACDD10E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4" name="Rechteck: obere Ecken abgerundet 23">
            <a:extLst>
              <a:ext uri="{FF2B5EF4-FFF2-40B4-BE49-F238E27FC236}">
                <a16:creationId xmlns:a16="http://schemas.microsoft.com/office/drawing/2014/main" id="{D79AEAC3-7F18-47D4-83BA-C7DC532686EC}"/>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BD5616F5-6AB1-4924-9031-49930F270F1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258DFA72-44CF-4025-B382-3B9939B1C58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29018107-1972-48F4-A348-90BE77C1EA4B}"/>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179AB92E-6551-47F7-A996-D54190DBAE8B}"/>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EDF45BB3-BF9C-45BC-A886-69B678685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059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ovatio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8172F43-2345-4C58-8637-BA18F583F7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2"/>
          </a:xfrm>
          <a:prstGeom prst="rect">
            <a:avLst/>
          </a:prstGeom>
        </p:spPr>
      </p:pic>
      <p:sp>
        <p:nvSpPr>
          <p:cNvPr id="30" name="Rechteck: obere Ecken abgerundet 29">
            <a:extLst>
              <a:ext uri="{FF2B5EF4-FFF2-40B4-BE49-F238E27FC236}">
                <a16:creationId xmlns:a16="http://schemas.microsoft.com/office/drawing/2014/main" id="{339486AF-2B1A-4DA5-B6A1-3608D574B94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293C5A22-8AD0-4B36-B874-9776C1F17B3B}"/>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14528798-4EA2-48AF-9B9A-57E0A833805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EB1DC2F6-34B8-40F4-A416-C0AFB8090420}"/>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5A61B546-B982-4C80-89D1-B06F58102C3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4" name="Grafik 3" descr="Ein Bild, das Tasse, Kaffee, Tisch, drinnen enthält.&#10;&#10;Automatisch generierte Beschreibung">
            <a:extLst>
              <a:ext uri="{FF2B5EF4-FFF2-40B4-BE49-F238E27FC236}">
                <a16:creationId xmlns:a16="http://schemas.microsoft.com/office/drawing/2014/main" id="{D5BFDC7A-F2F4-43C5-ACAA-F383650F107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464050" y="3056470"/>
            <a:ext cx="2728575" cy="3328791"/>
          </a:xfrm>
          <a:prstGeom prst="rect">
            <a:avLst/>
          </a:prstGeom>
          <a:effectLst>
            <a:outerShdw blurRad="50800" dist="38100" dir="8100000" algn="tr" rotWithShape="0">
              <a:prstClr val="black">
                <a:alpha val="40000"/>
              </a:prstClr>
            </a:outerShdw>
          </a:effectLst>
        </p:spPr>
      </p:pic>
      <p:pic>
        <p:nvPicPr>
          <p:cNvPr id="10" name="Imagem 14">
            <a:extLst>
              <a:ext uri="{FF2B5EF4-FFF2-40B4-BE49-F238E27FC236}">
                <a16:creationId xmlns:a16="http://schemas.microsoft.com/office/drawing/2014/main" id="{B7500AFF-736B-4A9E-BC64-87CCE18AC6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588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sulti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78EB498-DE3A-4EBA-9377-83C4B1EAF56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9" name="Rechteck: obere Ecken abgerundet 18">
            <a:extLst>
              <a:ext uri="{FF2B5EF4-FFF2-40B4-BE49-F238E27FC236}">
                <a16:creationId xmlns:a16="http://schemas.microsoft.com/office/drawing/2014/main" id="{A0F3ADEA-30A9-4EAA-8FD6-9555688BB369}"/>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0" name="Titelplatzhalter 1">
            <a:extLst>
              <a:ext uri="{FF2B5EF4-FFF2-40B4-BE49-F238E27FC236}">
                <a16:creationId xmlns:a16="http://schemas.microsoft.com/office/drawing/2014/main" id="{E91F34ED-6658-43A6-9B1A-1D22E33CB513}"/>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CB0DBFF3-5548-40F4-97CF-3C389DE1F76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A78780E1-CC81-44F4-A0DA-5F0FC92294DE}"/>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06500FFD-44DD-404D-8764-DADA8EC16F8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525EC853-9B73-4A30-9428-D887B31F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323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nces/Procurement/Reporti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385A1E2-841F-40CE-8D52-B9A8F952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4DBB8551-ACE4-44A2-8A67-59039BD4617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DA23CFB1-1FF0-4584-9107-A7E367235F8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983783DD-4383-4BF3-9861-E2FB77BACDF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E358057-4030-45FE-8719-FABF5DA1927C}"/>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7F1A3BFA-CCE9-4AB0-BA65-8A709E62DA4A}"/>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E263AA9-049D-4C72-8624-29CA7AA47E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74732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A8133AC-3157-4AE8-94E2-99F393B1D2E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CF25A6CC-7DCE-42EE-A502-05C909453BB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5901E031-4464-4071-9958-BDBDD7E4823A}"/>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582C0574-BC4E-4A92-9CF0-2B279B33823E}"/>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FF2DE66D-C67F-4EC7-8409-6A151C3015AD}"/>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9E0E6AC4-7330-438E-8B31-538C7866BB5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8716DEE-E669-4C01-828E-FB0BDF5F10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5359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3249613" y="3354395"/>
            <a:ext cx="2728912"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2511425" y="3354395"/>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3249613" y="3926889"/>
            <a:ext cx="2728912"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2511425" y="3926889"/>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3249613" y="4499383"/>
            <a:ext cx="2728912"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2511425" y="4499383"/>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3249613" y="5072803"/>
            <a:ext cx="2728912"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2511425" y="5072803"/>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3249613" y="5646223"/>
            <a:ext cx="2728912"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2511425" y="5646223"/>
            <a:ext cx="546100" cy="328612"/>
          </a:xfrm>
          <a:prstGeom prst="rect">
            <a:avLst/>
          </a:prstGeom>
        </p:spPr>
        <p:txBody>
          <a:bodyPr/>
          <a:lstStyle>
            <a:lvl1pPr>
              <a:defRPr b="0">
                <a:solidFill>
                  <a:schemeClr val="bg1">
                    <a:lumMod val="50000"/>
                  </a:schemeClr>
                </a:solidFill>
              </a:defRPr>
            </a:lvl1pPr>
          </a:lstStyle>
          <a:p>
            <a:pPr lvl="0"/>
            <a:r>
              <a:rPr lang="de-CH" dirty="0"/>
              <a:t>05</a:t>
            </a:r>
          </a:p>
        </p:txBody>
      </p:sp>
      <p:sp>
        <p:nvSpPr>
          <p:cNvPr id="40" name="Textplatzhalter 26">
            <a:extLst>
              <a:ext uri="{FF2B5EF4-FFF2-40B4-BE49-F238E27FC236}">
                <a16:creationId xmlns:a16="http://schemas.microsoft.com/office/drawing/2014/main" id="{DB5B4D68-BD14-4C6D-8067-DED6CA465D1B}"/>
              </a:ext>
            </a:extLst>
          </p:cNvPr>
          <p:cNvSpPr>
            <a:spLocks noGrp="1"/>
          </p:cNvSpPr>
          <p:nvPr>
            <p:ph type="body" sz="quarter" idx="21" hasCustomPrompt="1"/>
          </p:nvPr>
        </p:nvSpPr>
        <p:spPr>
          <a:xfrm>
            <a:off x="7169606" y="3354395"/>
            <a:ext cx="2728912" cy="330200"/>
          </a:xfrm>
          <a:prstGeom prst="rect">
            <a:avLst/>
          </a:prstGeom>
        </p:spPr>
        <p:txBody>
          <a:bodyPr/>
          <a:lstStyle>
            <a:lvl1pPr>
              <a:defRPr/>
            </a:lvl1pPr>
          </a:lstStyle>
          <a:p>
            <a:pPr lvl="0"/>
            <a:r>
              <a:rPr lang="de-DE" dirty="0"/>
              <a:t>Topic</a:t>
            </a:r>
            <a:endParaRPr lang="de-CH" dirty="0"/>
          </a:p>
        </p:txBody>
      </p:sp>
      <p:sp>
        <p:nvSpPr>
          <p:cNvPr id="41" name="Textplatzhalter 28">
            <a:extLst>
              <a:ext uri="{FF2B5EF4-FFF2-40B4-BE49-F238E27FC236}">
                <a16:creationId xmlns:a16="http://schemas.microsoft.com/office/drawing/2014/main" id="{5B7DE138-B56E-4FEC-8F27-F1BDAE4B664C}"/>
              </a:ext>
            </a:extLst>
          </p:cNvPr>
          <p:cNvSpPr>
            <a:spLocks noGrp="1"/>
          </p:cNvSpPr>
          <p:nvPr>
            <p:ph type="body" sz="quarter" idx="22" hasCustomPrompt="1"/>
          </p:nvPr>
        </p:nvSpPr>
        <p:spPr>
          <a:xfrm>
            <a:off x="6431418" y="3354395"/>
            <a:ext cx="546100" cy="328612"/>
          </a:xfrm>
          <a:prstGeom prst="rect">
            <a:avLst/>
          </a:prstGeom>
        </p:spPr>
        <p:txBody>
          <a:bodyPr/>
          <a:lstStyle>
            <a:lvl1pPr>
              <a:defRPr b="0">
                <a:solidFill>
                  <a:schemeClr val="bg1">
                    <a:lumMod val="50000"/>
                  </a:schemeClr>
                </a:solidFill>
              </a:defRPr>
            </a:lvl1pPr>
          </a:lstStyle>
          <a:p>
            <a:pPr lvl="0"/>
            <a:r>
              <a:rPr lang="de-CH" dirty="0"/>
              <a:t>06</a:t>
            </a:r>
          </a:p>
        </p:txBody>
      </p:sp>
      <p:sp>
        <p:nvSpPr>
          <p:cNvPr id="42" name="Textplatzhalter 26">
            <a:extLst>
              <a:ext uri="{FF2B5EF4-FFF2-40B4-BE49-F238E27FC236}">
                <a16:creationId xmlns:a16="http://schemas.microsoft.com/office/drawing/2014/main" id="{11B72600-268A-47F3-A0CC-30FDDF87CF27}"/>
              </a:ext>
            </a:extLst>
          </p:cNvPr>
          <p:cNvSpPr>
            <a:spLocks noGrp="1"/>
          </p:cNvSpPr>
          <p:nvPr>
            <p:ph type="body" sz="quarter" idx="23" hasCustomPrompt="1"/>
          </p:nvPr>
        </p:nvSpPr>
        <p:spPr>
          <a:xfrm>
            <a:off x="7169606" y="3926889"/>
            <a:ext cx="2728912" cy="330200"/>
          </a:xfrm>
          <a:prstGeom prst="rect">
            <a:avLst/>
          </a:prstGeom>
        </p:spPr>
        <p:txBody>
          <a:bodyPr/>
          <a:lstStyle>
            <a:lvl1pPr>
              <a:defRPr/>
            </a:lvl1pPr>
          </a:lstStyle>
          <a:p>
            <a:pPr lvl="0"/>
            <a:r>
              <a:rPr lang="de-DE" dirty="0"/>
              <a:t>Topic</a:t>
            </a:r>
            <a:endParaRPr lang="de-CH" dirty="0"/>
          </a:p>
        </p:txBody>
      </p:sp>
      <p:sp>
        <p:nvSpPr>
          <p:cNvPr id="43" name="Textplatzhalter 28">
            <a:extLst>
              <a:ext uri="{FF2B5EF4-FFF2-40B4-BE49-F238E27FC236}">
                <a16:creationId xmlns:a16="http://schemas.microsoft.com/office/drawing/2014/main" id="{5729588A-D3EE-47C0-A870-9436EFD95341}"/>
              </a:ext>
            </a:extLst>
          </p:cNvPr>
          <p:cNvSpPr>
            <a:spLocks noGrp="1"/>
          </p:cNvSpPr>
          <p:nvPr>
            <p:ph type="body" sz="quarter" idx="24" hasCustomPrompt="1"/>
          </p:nvPr>
        </p:nvSpPr>
        <p:spPr>
          <a:xfrm>
            <a:off x="6431418" y="3926889"/>
            <a:ext cx="546100" cy="328612"/>
          </a:xfrm>
          <a:prstGeom prst="rect">
            <a:avLst/>
          </a:prstGeom>
        </p:spPr>
        <p:txBody>
          <a:bodyPr/>
          <a:lstStyle>
            <a:lvl1pPr>
              <a:defRPr b="0">
                <a:solidFill>
                  <a:schemeClr val="bg1">
                    <a:lumMod val="50000"/>
                  </a:schemeClr>
                </a:solidFill>
              </a:defRPr>
            </a:lvl1pPr>
          </a:lstStyle>
          <a:p>
            <a:pPr lvl="0"/>
            <a:r>
              <a:rPr lang="de-CH" dirty="0"/>
              <a:t>07</a:t>
            </a:r>
          </a:p>
        </p:txBody>
      </p:sp>
      <p:sp>
        <p:nvSpPr>
          <p:cNvPr id="44" name="Textplatzhalter 26">
            <a:extLst>
              <a:ext uri="{FF2B5EF4-FFF2-40B4-BE49-F238E27FC236}">
                <a16:creationId xmlns:a16="http://schemas.microsoft.com/office/drawing/2014/main" id="{51A5E929-18FC-4E13-8095-6664AA8F0AEB}"/>
              </a:ext>
            </a:extLst>
          </p:cNvPr>
          <p:cNvSpPr>
            <a:spLocks noGrp="1"/>
          </p:cNvSpPr>
          <p:nvPr>
            <p:ph type="body" sz="quarter" idx="25" hasCustomPrompt="1"/>
          </p:nvPr>
        </p:nvSpPr>
        <p:spPr>
          <a:xfrm>
            <a:off x="7169606" y="4499383"/>
            <a:ext cx="2728912" cy="330200"/>
          </a:xfrm>
          <a:prstGeom prst="rect">
            <a:avLst/>
          </a:prstGeom>
        </p:spPr>
        <p:txBody>
          <a:bodyPr/>
          <a:lstStyle>
            <a:lvl1pPr>
              <a:defRPr/>
            </a:lvl1pPr>
          </a:lstStyle>
          <a:p>
            <a:pPr lvl="0"/>
            <a:r>
              <a:rPr lang="de-DE" dirty="0"/>
              <a:t>Topic</a:t>
            </a:r>
            <a:endParaRPr lang="de-CH" dirty="0"/>
          </a:p>
        </p:txBody>
      </p:sp>
      <p:sp>
        <p:nvSpPr>
          <p:cNvPr id="45" name="Textplatzhalter 28">
            <a:extLst>
              <a:ext uri="{FF2B5EF4-FFF2-40B4-BE49-F238E27FC236}">
                <a16:creationId xmlns:a16="http://schemas.microsoft.com/office/drawing/2014/main" id="{683791F1-7A14-41EA-AA96-0F37B14E9D99}"/>
              </a:ext>
            </a:extLst>
          </p:cNvPr>
          <p:cNvSpPr>
            <a:spLocks noGrp="1"/>
          </p:cNvSpPr>
          <p:nvPr>
            <p:ph type="body" sz="quarter" idx="26" hasCustomPrompt="1"/>
          </p:nvPr>
        </p:nvSpPr>
        <p:spPr>
          <a:xfrm>
            <a:off x="6431418" y="4499383"/>
            <a:ext cx="546100" cy="328612"/>
          </a:xfrm>
          <a:prstGeom prst="rect">
            <a:avLst/>
          </a:prstGeom>
        </p:spPr>
        <p:txBody>
          <a:bodyPr/>
          <a:lstStyle>
            <a:lvl1pPr>
              <a:defRPr b="0">
                <a:solidFill>
                  <a:schemeClr val="bg1">
                    <a:lumMod val="50000"/>
                  </a:schemeClr>
                </a:solidFill>
              </a:defRPr>
            </a:lvl1pPr>
          </a:lstStyle>
          <a:p>
            <a:pPr lvl="0"/>
            <a:r>
              <a:rPr lang="de-CH" dirty="0"/>
              <a:t>08</a:t>
            </a:r>
          </a:p>
        </p:txBody>
      </p:sp>
      <p:sp>
        <p:nvSpPr>
          <p:cNvPr id="46" name="Textplatzhalter 26">
            <a:extLst>
              <a:ext uri="{FF2B5EF4-FFF2-40B4-BE49-F238E27FC236}">
                <a16:creationId xmlns:a16="http://schemas.microsoft.com/office/drawing/2014/main" id="{234CE6FE-DE99-4424-9D0D-53717285C739}"/>
              </a:ext>
            </a:extLst>
          </p:cNvPr>
          <p:cNvSpPr>
            <a:spLocks noGrp="1"/>
          </p:cNvSpPr>
          <p:nvPr>
            <p:ph type="body" sz="quarter" idx="27" hasCustomPrompt="1"/>
          </p:nvPr>
        </p:nvSpPr>
        <p:spPr>
          <a:xfrm>
            <a:off x="7169606" y="5072803"/>
            <a:ext cx="2728912" cy="330200"/>
          </a:xfrm>
          <a:prstGeom prst="rect">
            <a:avLst/>
          </a:prstGeom>
        </p:spPr>
        <p:txBody>
          <a:bodyPr/>
          <a:lstStyle>
            <a:lvl1pPr>
              <a:defRPr/>
            </a:lvl1pPr>
          </a:lstStyle>
          <a:p>
            <a:pPr lvl="0"/>
            <a:r>
              <a:rPr lang="de-DE" dirty="0"/>
              <a:t>Topic</a:t>
            </a:r>
            <a:endParaRPr lang="de-CH" dirty="0"/>
          </a:p>
        </p:txBody>
      </p:sp>
      <p:sp>
        <p:nvSpPr>
          <p:cNvPr id="47" name="Textplatzhalter 28">
            <a:extLst>
              <a:ext uri="{FF2B5EF4-FFF2-40B4-BE49-F238E27FC236}">
                <a16:creationId xmlns:a16="http://schemas.microsoft.com/office/drawing/2014/main" id="{CB015013-D89C-41B3-B97C-45F8FBC909A9}"/>
              </a:ext>
            </a:extLst>
          </p:cNvPr>
          <p:cNvSpPr>
            <a:spLocks noGrp="1"/>
          </p:cNvSpPr>
          <p:nvPr>
            <p:ph type="body" sz="quarter" idx="28" hasCustomPrompt="1"/>
          </p:nvPr>
        </p:nvSpPr>
        <p:spPr>
          <a:xfrm>
            <a:off x="6431418" y="5072803"/>
            <a:ext cx="546100" cy="328612"/>
          </a:xfrm>
          <a:prstGeom prst="rect">
            <a:avLst/>
          </a:prstGeom>
        </p:spPr>
        <p:txBody>
          <a:bodyPr/>
          <a:lstStyle>
            <a:lvl1pPr>
              <a:defRPr b="0">
                <a:solidFill>
                  <a:schemeClr val="bg1">
                    <a:lumMod val="50000"/>
                  </a:schemeClr>
                </a:solidFill>
              </a:defRPr>
            </a:lvl1pPr>
          </a:lstStyle>
          <a:p>
            <a:pPr lvl="0"/>
            <a:r>
              <a:rPr lang="de-CH" dirty="0"/>
              <a:t>09</a:t>
            </a:r>
          </a:p>
        </p:txBody>
      </p:sp>
      <p:sp>
        <p:nvSpPr>
          <p:cNvPr id="48" name="Textplatzhalter 26">
            <a:extLst>
              <a:ext uri="{FF2B5EF4-FFF2-40B4-BE49-F238E27FC236}">
                <a16:creationId xmlns:a16="http://schemas.microsoft.com/office/drawing/2014/main" id="{65590FC9-3756-4CEE-861E-4826E7F41793}"/>
              </a:ext>
            </a:extLst>
          </p:cNvPr>
          <p:cNvSpPr>
            <a:spLocks noGrp="1"/>
          </p:cNvSpPr>
          <p:nvPr>
            <p:ph type="body" sz="quarter" idx="29" hasCustomPrompt="1"/>
          </p:nvPr>
        </p:nvSpPr>
        <p:spPr>
          <a:xfrm>
            <a:off x="7169606" y="5646223"/>
            <a:ext cx="2728912" cy="330200"/>
          </a:xfrm>
          <a:prstGeom prst="rect">
            <a:avLst/>
          </a:prstGeom>
        </p:spPr>
        <p:txBody>
          <a:bodyPr/>
          <a:lstStyle>
            <a:lvl1pPr>
              <a:defRPr/>
            </a:lvl1pPr>
          </a:lstStyle>
          <a:p>
            <a:pPr lvl="0"/>
            <a:r>
              <a:rPr lang="de-DE" dirty="0"/>
              <a:t>Topic</a:t>
            </a:r>
            <a:endParaRPr lang="de-CH" dirty="0"/>
          </a:p>
        </p:txBody>
      </p:sp>
      <p:sp>
        <p:nvSpPr>
          <p:cNvPr id="49" name="Textplatzhalter 28">
            <a:extLst>
              <a:ext uri="{FF2B5EF4-FFF2-40B4-BE49-F238E27FC236}">
                <a16:creationId xmlns:a16="http://schemas.microsoft.com/office/drawing/2014/main" id="{FE966676-6069-41C7-859D-50BA19D2CC14}"/>
              </a:ext>
            </a:extLst>
          </p:cNvPr>
          <p:cNvSpPr>
            <a:spLocks noGrp="1"/>
          </p:cNvSpPr>
          <p:nvPr>
            <p:ph type="body" sz="quarter" idx="30" hasCustomPrompt="1"/>
          </p:nvPr>
        </p:nvSpPr>
        <p:spPr>
          <a:xfrm>
            <a:off x="6431418" y="5646223"/>
            <a:ext cx="546100" cy="328612"/>
          </a:xfrm>
          <a:prstGeom prst="rect">
            <a:avLst/>
          </a:prstGeom>
        </p:spPr>
        <p:txBody>
          <a:bodyPr/>
          <a:lstStyle>
            <a:lvl1pPr>
              <a:defRPr b="0">
                <a:solidFill>
                  <a:schemeClr val="bg1">
                    <a:lumMod val="50000"/>
                  </a:schemeClr>
                </a:solidFill>
              </a:defRPr>
            </a:lvl1pPr>
          </a:lstStyle>
          <a:p>
            <a:pPr lvl="0"/>
            <a:r>
              <a:rPr lang="de-CH" dirty="0"/>
              <a:t>10</a:t>
            </a:r>
          </a:p>
        </p:txBody>
      </p:sp>
    </p:spTree>
    <p:extLst>
      <p:ext uri="{BB962C8B-B14F-4D97-AF65-F5344CB8AC3E}">
        <p14:creationId xmlns:p14="http://schemas.microsoft.com/office/powerpoint/2010/main" val="109740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4792662" y="3397254"/>
            <a:ext cx="4143225"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4054475" y="3397254"/>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4792662" y="3969748"/>
            <a:ext cx="4143225"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4054475" y="3969748"/>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4792662" y="4542242"/>
            <a:ext cx="4143225"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4054475" y="4542242"/>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4792662" y="5115662"/>
            <a:ext cx="4143225"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4054475" y="5115662"/>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4792662" y="5689082"/>
            <a:ext cx="4143225"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4054475" y="5689082"/>
            <a:ext cx="546100" cy="328612"/>
          </a:xfrm>
          <a:prstGeom prst="rect">
            <a:avLst/>
          </a:prstGeom>
        </p:spPr>
        <p:txBody>
          <a:bodyPr/>
          <a:lstStyle>
            <a:lvl1pPr>
              <a:defRPr b="0">
                <a:solidFill>
                  <a:schemeClr val="bg1">
                    <a:lumMod val="50000"/>
                  </a:schemeClr>
                </a:solidFill>
              </a:defRPr>
            </a:lvl1pPr>
          </a:lstStyle>
          <a:p>
            <a:pPr lvl="0"/>
            <a:r>
              <a:rPr lang="de-CH" dirty="0"/>
              <a:t>05</a:t>
            </a:r>
          </a:p>
        </p:txBody>
      </p:sp>
    </p:spTree>
    <p:extLst>
      <p:ext uri="{BB962C8B-B14F-4D97-AF65-F5344CB8AC3E}">
        <p14:creationId xmlns:p14="http://schemas.microsoft.com/office/powerpoint/2010/main" val="232594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afety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741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Bowl">
    <p:spTree>
      <p:nvGrpSpPr>
        <p:cNvPr id="1" name=""/>
        <p:cNvGrpSpPr/>
        <p:nvPr/>
      </p:nvGrpSpPr>
      <p:grpSpPr>
        <a:xfrm>
          <a:off x="0" y="0"/>
          <a:ext cx="0" cy="0"/>
          <a:chOff x="0" y="0"/>
          <a:chExt cx="0" cy="0"/>
        </a:xfrm>
      </p:grpSpPr>
      <p:pic>
        <p:nvPicPr>
          <p:cNvPr id="10" name="Picture 19" descr="A bowl of food on a plate&#10;&#10;Description automatically generated">
            <a:extLst>
              <a:ext uri="{FF2B5EF4-FFF2-40B4-BE49-F238E27FC236}">
                <a16:creationId xmlns:a16="http://schemas.microsoft.com/office/drawing/2014/main" id="{F2048CF1-A6F1-49FC-9510-54185431E3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61734" y="974601"/>
            <a:ext cx="4230265" cy="5883399"/>
          </a:xfrm>
          <a:prstGeom prst="rect">
            <a:avLst/>
          </a:prstGeom>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47416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Soup">
    <p:spTree>
      <p:nvGrpSpPr>
        <p:cNvPr id="1" name=""/>
        <p:cNvGrpSpPr/>
        <p:nvPr/>
      </p:nvGrpSpPr>
      <p:grpSpPr>
        <a:xfrm>
          <a:off x="0" y="0"/>
          <a:ext cx="0" cy="0"/>
          <a:chOff x="0" y="0"/>
          <a:chExt cx="0" cy="0"/>
        </a:xfrm>
      </p:grpSpPr>
      <p:pic>
        <p:nvPicPr>
          <p:cNvPr id="3" name="Grafik 2" descr="Ein Bild, das Teller, Essen, Gemüse, enthaltend enthält.&#10;&#10;Automatisch generierte Beschreibung">
            <a:extLst>
              <a:ext uri="{FF2B5EF4-FFF2-40B4-BE49-F238E27FC236}">
                <a16:creationId xmlns:a16="http://schemas.microsoft.com/office/drawing/2014/main" id="{C16F4CD2-DC90-4DCC-8606-EA7D797EF1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77488"/>
            <a:ext cx="4404946" cy="5334462"/>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29124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Grafik 2" descr="Ein Bild, das Gericht, Gemüse enthält.&#10;&#10;Automatisch generierte Beschreibung">
            <a:extLst>
              <a:ext uri="{FF2B5EF4-FFF2-40B4-BE49-F238E27FC236}">
                <a16:creationId xmlns:a16="http://schemas.microsoft.com/office/drawing/2014/main" id="{7BA78FBD-B1EB-4B8B-A984-0236A7C5C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bject 16">
            <a:extLst>
              <a:ext uri="{FF2B5EF4-FFF2-40B4-BE49-F238E27FC236}">
                <a16:creationId xmlns:a16="http://schemas.microsoft.com/office/drawing/2014/main" id="{6F2FA9CD-2C9B-49FD-94F2-6B6089AB4251}"/>
              </a:ext>
            </a:extLst>
          </p:cNvPr>
          <p:cNvSpPr txBox="1"/>
          <p:nvPr userDrawn="1"/>
        </p:nvSpPr>
        <p:spPr>
          <a:xfrm>
            <a:off x="4107815" y="4363341"/>
            <a:ext cx="3976370" cy="90086"/>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itel 2">
            <a:extLst>
              <a:ext uri="{FF2B5EF4-FFF2-40B4-BE49-F238E27FC236}">
                <a16:creationId xmlns:a16="http://schemas.microsoft.com/office/drawing/2014/main" id="{644871D4-5346-4EDD-A4AC-1D6B9EF31AF4}"/>
              </a:ext>
            </a:extLst>
          </p:cNvPr>
          <p:cNvSpPr txBox="1">
            <a:spLocks/>
          </p:cNvSpPr>
          <p:nvPr userDrawn="1"/>
        </p:nvSpPr>
        <p:spPr>
          <a:xfrm>
            <a:off x="2405942" y="2481679"/>
            <a:ext cx="7380117" cy="1560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75000"/>
              </a:lnSpc>
            </a:pPr>
            <a:r>
              <a:rPr lang="de-DE" sz="3600" b="1" dirty="0">
                <a:solidFill>
                  <a:schemeClr val="accent1"/>
                </a:solidFill>
              </a:rPr>
              <a:t>Food </a:t>
            </a:r>
            <a:r>
              <a:rPr lang="de-DE" sz="3600" b="1" dirty="0" err="1">
                <a:solidFill>
                  <a:schemeClr val="accent1"/>
                </a:solidFill>
              </a:rPr>
              <a:t>is</a:t>
            </a:r>
            <a:r>
              <a:rPr lang="de-DE" sz="3600" b="1" dirty="0">
                <a:solidFill>
                  <a:schemeClr val="accent1"/>
                </a:solidFill>
              </a:rPr>
              <a:t> </a:t>
            </a:r>
            <a:r>
              <a:rPr lang="de-DE" sz="3600" b="1" dirty="0" err="1">
                <a:solidFill>
                  <a:schemeClr val="accent1"/>
                </a:solidFill>
              </a:rPr>
              <a:t>our</a:t>
            </a:r>
            <a:r>
              <a:rPr lang="de-DE" sz="3600" b="1" dirty="0">
                <a:solidFill>
                  <a:schemeClr val="accent1"/>
                </a:solidFill>
              </a:rPr>
              <a:t> Passion. </a:t>
            </a:r>
          </a:p>
          <a:p>
            <a:pPr>
              <a:lnSpc>
                <a:spcPct val="75000"/>
              </a:lnSpc>
            </a:pPr>
            <a:r>
              <a:rPr lang="de-DE" sz="3200" b="1" dirty="0" err="1">
                <a:solidFill>
                  <a:schemeClr val="tx2">
                    <a:lumMod val="75000"/>
                  </a:schemeClr>
                </a:solidFill>
              </a:rPr>
              <a:t>It‘s</a:t>
            </a:r>
            <a:r>
              <a:rPr lang="de-DE" sz="3600" b="1" dirty="0">
                <a:solidFill>
                  <a:schemeClr val="tx2">
                    <a:lumMod val="75000"/>
                  </a:schemeClr>
                </a:solidFill>
              </a:rPr>
              <a:t> </a:t>
            </a:r>
            <a:r>
              <a:rPr lang="de-DE" sz="3600" b="1" dirty="0" err="1">
                <a:solidFill>
                  <a:schemeClr val="tx2">
                    <a:lumMod val="75000"/>
                  </a:schemeClr>
                </a:solidFill>
              </a:rPr>
              <a:t>what</a:t>
            </a:r>
            <a:r>
              <a:rPr lang="de-DE" sz="3600" b="1" dirty="0">
                <a:solidFill>
                  <a:schemeClr val="tx2">
                    <a:lumMod val="75000"/>
                  </a:schemeClr>
                </a:solidFill>
              </a:rPr>
              <a:t> </a:t>
            </a:r>
            <a:r>
              <a:rPr lang="de-DE" sz="3600" b="1" dirty="0" err="1">
                <a:solidFill>
                  <a:schemeClr val="tx2">
                    <a:lumMod val="75000"/>
                  </a:schemeClr>
                </a:solidFill>
              </a:rPr>
              <a:t>brings</a:t>
            </a:r>
            <a:r>
              <a:rPr lang="de-DE" sz="3600" b="1" dirty="0">
                <a:solidFill>
                  <a:schemeClr val="tx2">
                    <a:lumMod val="75000"/>
                  </a:schemeClr>
                </a:solidFill>
              </a:rPr>
              <a:t> </a:t>
            </a:r>
            <a:r>
              <a:rPr lang="de-DE" sz="3600" b="1" dirty="0" err="1">
                <a:solidFill>
                  <a:schemeClr val="tx2">
                    <a:lumMod val="75000"/>
                  </a:schemeClr>
                </a:solidFill>
              </a:rPr>
              <a:t>us</a:t>
            </a:r>
            <a:r>
              <a:rPr lang="de-DE" sz="3600" b="1" dirty="0">
                <a:solidFill>
                  <a:schemeClr val="tx2">
                    <a:lumMod val="75000"/>
                  </a:schemeClr>
                </a:solidFill>
              </a:rPr>
              <a:t> </a:t>
            </a:r>
          </a:p>
          <a:p>
            <a:pPr>
              <a:lnSpc>
                <a:spcPct val="75000"/>
              </a:lnSpc>
            </a:pPr>
            <a:r>
              <a:rPr lang="de-DE" sz="3600" b="1" dirty="0">
                <a:solidFill>
                  <a:schemeClr val="tx2">
                    <a:lumMod val="75000"/>
                  </a:schemeClr>
                </a:solidFill>
              </a:rPr>
              <a:t>all </a:t>
            </a:r>
            <a:r>
              <a:rPr lang="de-DE" sz="3600" b="1" dirty="0" err="1">
                <a:solidFill>
                  <a:schemeClr val="tx2">
                    <a:lumMod val="75000"/>
                  </a:schemeClr>
                </a:solidFill>
              </a:rPr>
              <a:t>together</a:t>
            </a:r>
            <a:r>
              <a:rPr lang="de-DE" sz="3600" b="1" dirty="0">
                <a:solidFill>
                  <a:schemeClr val="tx2">
                    <a:lumMod val="75000"/>
                  </a:schemeClr>
                </a:solidFill>
              </a:rPr>
              <a:t>.</a:t>
            </a:r>
            <a:endParaRPr lang="de-CH" sz="3600" b="1" dirty="0">
              <a:solidFill>
                <a:schemeClr val="tx2">
                  <a:lumMod val="75000"/>
                </a:schemeClr>
              </a:solidFill>
            </a:endParaRPr>
          </a:p>
        </p:txBody>
      </p:sp>
      <p:sp>
        <p:nvSpPr>
          <p:cNvPr id="18" name="Textplatzhalter 12">
            <a:extLst>
              <a:ext uri="{FF2B5EF4-FFF2-40B4-BE49-F238E27FC236}">
                <a16:creationId xmlns:a16="http://schemas.microsoft.com/office/drawing/2014/main" id="{EB4FFEE6-0965-4092-BD2A-BDBF7F0B58EC}"/>
              </a:ext>
            </a:extLst>
          </p:cNvPr>
          <p:cNvSpPr txBox="1">
            <a:spLocks/>
          </p:cNvSpPr>
          <p:nvPr userDrawn="1"/>
        </p:nvSpPr>
        <p:spPr>
          <a:xfrm>
            <a:off x="3899756" y="4637734"/>
            <a:ext cx="4392488" cy="1739589"/>
          </a:xfrm>
          <a:prstGeom prst="rect">
            <a:avLst/>
          </a:prstGeom>
        </p:spPr>
        <p:txBody>
          <a:bodyPr vert="horz" lIns="91440" tIns="45720" rIns="91440" bIns="45720" rtlCol="0" anchor="ctr">
            <a:noAutofit/>
          </a:bodyPr>
          <a:lstStyle>
            <a:defPPr>
              <a:defRPr lang="de-DE"/>
            </a:defPPr>
            <a:lvl1pPr marL="0" indent="0" algn="ctr" defTabSz="914400" rtl="0" eaLnBrk="1" latinLnBrk="0" hangingPunct="1">
              <a:buNone/>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Die vorliegende Präsentation der Compass Group (Schweiz) AG enthält vertrauliche Informationen (Konzepte, Texte, Bilder etc.). Es ist untersagt, die Informationen unbeteiligten Drittpersonen zu offenbaren oder die Informationen für eigene Zwecke zu verwenden. Alle Inhalte (Texte und Bilder) sind urheberrechtlich geschützt. Jede unautorisierte Vervielfältigung und Verbreitung der Inhalte wird zivil und strafrechtlich verfolgt. </a:t>
            </a:r>
          </a:p>
          <a:p>
            <a:endParaRPr lang="de-CH" dirty="0"/>
          </a:p>
          <a:p>
            <a:r>
              <a:rPr lang="de-CH" dirty="0"/>
              <a:t>© Compass Group (Schweiz) AG. </a:t>
            </a:r>
          </a:p>
          <a:p>
            <a:endParaRPr lang="de-CH" dirty="0"/>
          </a:p>
          <a:p>
            <a:r>
              <a:rPr lang="de-CH" dirty="0"/>
              <a:t>Alle Rechte vorbehalten. </a:t>
            </a:r>
          </a:p>
          <a:p>
            <a:endParaRPr lang="de-CH" dirty="0"/>
          </a:p>
        </p:txBody>
      </p:sp>
      <p:pic>
        <p:nvPicPr>
          <p:cNvPr id="12" name="Imagem 4">
            <a:extLst>
              <a:ext uri="{FF2B5EF4-FFF2-40B4-BE49-F238E27FC236}">
                <a16:creationId xmlns:a16="http://schemas.microsoft.com/office/drawing/2014/main" id="{606C181F-68BB-497B-A872-0EABFBCEE5A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3" name="Flussdiagramm: Verzögerung 12">
            <a:extLst>
              <a:ext uri="{FF2B5EF4-FFF2-40B4-BE49-F238E27FC236}">
                <a16:creationId xmlns:a16="http://schemas.microsoft.com/office/drawing/2014/main" id="{F02CD768-C1D5-40B1-9CAC-5A2F7CE13890}"/>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4" name="Imagem 14">
            <a:extLst>
              <a:ext uri="{FF2B5EF4-FFF2-40B4-BE49-F238E27FC236}">
                <a16:creationId xmlns:a16="http://schemas.microsoft.com/office/drawing/2014/main" id="{F7E862FA-3B59-4A6B-84D9-F70EA7B0A2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5825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Coffee">
    <p:spTree>
      <p:nvGrpSpPr>
        <p:cNvPr id="1" name=""/>
        <p:cNvGrpSpPr/>
        <p:nvPr/>
      </p:nvGrpSpPr>
      <p:grpSpPr>
        <a:xfrm>
          <a:off x="0" y="0"/>
          <a:ext cx="0" cy="0"/>
          <a:chOff x="0" y="0"/>
          <a:chExt cx="0" cy="0"/>
        </a:xfrm>
      </p:grpSpPr>
      <p:pic>
        <p:nvPicPr>
          <p:cNvPr id="10" name="Grafik 9" descr="Ein Bild, das Tasse, Kaffee, Getränk, Essen enthält.&#10;&#10;Automatisch generierte Beschreibung">
            <a:extLst>
              <a:ext uri="{FF2B5EF4-FFF2-40B4-BE49-F238E27FC236}">
                <a16:creationId xmlns:a16="http://schemas.microsoft.com/office/drawing/2014/main" id="{E66A8707-DDDA-4275-B5B6-CF79E84550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93034" y="1596564"/>
            <a:ext cx="4098966" cy="3998768"/>
          </a:xfrm>
          <a:prstGeom prst="rect">
            <a:avLst/>
          </a:prstGeom>
          <a:effectLst>
            <a:outerShdw blurRad="127000" dist="38100" dir="2700000" algn="tl" rotWithShape="0">
              <a:schemeClr val="accent3">
                <a:alpha val="40000"/>
              </a:schemeClr>
            </a:outerShdw>
          </a:effectLst>
        </p:spPr>
      </p:pic>
      <p:pic>
        <p:nvPicPr>
          <p:cNvPr id="13" name="Grafik 12" descr="Ein Bild, das Tasse, Kaffee, drinnen, halb enthält.&#10;&#10;Automatisch generierte Beschreibung">
            <a:extLst>
              <a:ext uri="{FF2B5EF4-FFF2-40B4-BE49-F238E27FC236}">
                <a16:creationId xmlns:a16="http://schemas.microsoft.com/office/drawing/2014/main" id="{16613E53-BEEA-4C1F-AD47-D51FEBEA787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012442" y="5371759"/>
            <a:ext cx="2542252" cy="1486241"/>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7301271"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113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Salad">
    <p:spTree>
      <p:nvGrpSpPr>
        <p:cNvPr id="1" name=""/>
        <p:cNvGrpSpPr/>
        <p:nvPr/>
      </p:nvGrpSpPr>
      <p:grpSpPr>
        <a:xfrm>
          <a:off x="0" y="0"/>
          <a:ext cx="0" cy="0"/>
          <a:chOff x="0" y="0"/>
          <a:chExt cx="0" cy="0"/>
        </a:xfrm>
      </p:grpSpPr>
      <p:pic>
        <p:nvPicPr>
          <p:cNvPr id="3" name="Grafik 2" descr="Ein Bild, das Pflanze, Gemüse, farbig, frisch enthält.&#10;&#10;Automatisch generierte Beschreibung">
            <a:extLst>
              <a:ext uri="{FF2B5EF4-FFF2-40B4-BE49-F238E27FC236}">
                <a16:creationId xmlns:a16="http://schemas.microsoft.com/office/drawing/2014/main" id="{860FC2C3-F287-4573-9227-AFF0D8785E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3" y="1678890"/>
            <a:ext cx="4157663" cy="5015034"/>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5604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Dessert">
    <p:spTree>
      <p:nvGrpSpPr>
        <p:cNvPr id="1" name=""/>
        <p:cNvGrpSpPr/>
        <p:nvPr/>
      </p:nvGrpSpPr>
      <p:grpSpPr>
        <a:xfrm>
          <a:off x="0" y="0"/>
          <a:ext cx="0" cy="0"/>
          <a:chOff x="0" y="0"/>
          <a:chExt cx="0" cy="0"/>
        </a:xfrm>
      </p:grpSpPr>
      <p:pic>
        <p:nvPicPr>
          <p:cNvPr id="3" name="Grafik 2" descr="Ein Bild, das rot, Obst, geschnitten, Gemüse enthält.&#10;&#10;Automatisch generierte Beschreibung">
            <a:extLst>
              <a:ext uri="{FF2B5EF4-FFF2-40B4-BE49-F238E27FC236}">
                <a16:creationId xmlns:a16="http://schemas.microsoft.com/office/drawing/2014/main" id="{A3300547-F462-4669-BA43-51EC19C6F8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6487" y="1333650"/>
            <a:ext cx="3015513" cy="3810330"/>
          </a:xfrm>
          <a:prstGeom prst="rect">
            <a:avLst/>
          </a:prstGeom>
          <a:effectLst>
            <a:outerShdw blurRad="127000" dist="38100" dir="2700000" algn="tl" rotWithShape="0">
              <a:schemeClr val="accent3">
                <a:alpha val="40000"/>
              </a:schemeClr>
            </a:outerShdw>
          </a:effectLst>
        </p:spPr>
      </p:pic>
      <p:pic>
        <p:nvPicPr>
          <p:cNvPr id="6" name="Grafik 5" descr="Ein Bild, das Teller, Schokolade, Stück, Essen enthält.&#10;&#10;Automatisch generierte Beschreibung">
            <a:extLst>
              <a:ext uri="{FF2B5EF4-FFF2-40B4-BE49-F238E27FC236}">
                <a16:creationId xmlns:a16="http://schemas.microsoft.com/office/drawing/2014/main" id="{6E076DE3-B85C-455C-8592-06838545FF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677509" y="4575653"/>
            <a:ext cx="3176291" cy="2282347"/>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2863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a:t>Mastertitelformat bearbeiten</a:t>
            </a:r>
            <a:endParaRPr lang="de-CH"/>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11504330" cy="4540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47A55423-7FF0-4C9D-8813-AF65EC63EE5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87749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622324" y="1889125"/>
            <a:ext cx="4241948"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1796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298608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724774" y="1889125"/>
            <a:ext cx="4139497"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Bildplatzhalter 3">
            <a:extLst>
              <a:ext uri="{FF2B5EF4-FFF2-40B4-BE49-F238E27FC236}">
                <a16:creationId xmlns:a16="http://schemas.microsoft.com/office/drawing/2014/main" id="{B2BE2BD9-7F5F-436E-BC79-8DC37F05CACA}"/>
              </a:ext>
            </a:extLst>
          </p:cNvPr>
          <p:cNvSpPr>
            <a:spLocks noGrp="1"/>
          </p:cNvSpPr>
          <p:nvPr>
            <p:ph type="pic" sz="quarter" idx="41"/>
          </p:nvPr>
        </p:nvSpPr>
        <p:spPr>
          <a:xfrm>
            <a:off x="3576637" y="1889125"/>
            <a:ext cx="3933825" cy="4559300"/>
          </a:xfrm>
          <a:prstGeom prst="rect">
            <a:avLst/>
          </a:prstGeom>
        </p:spPr>
        <p:txBody>
          <a:bodyPr/>
          <a:lstStyle/>
          <a:p>
            <a:endParaRPr lang="de-CH" dirty="0"/>
          </a:p>
        </p:txBody>
      </p:sp>
    </p:spTree>
    <p:extLst>
      <p:ext uri="{BB962C8B-B14F-4D97-AF65-F5344CB8AC3E}">
        <p14:creationId xmlns:p14="http://schemas.microsoft.com/office/powerpoint/2010/main" val="194149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12" name="Bildplatzhalter 3">
            <a:extLst>
              <a:ext uri="{FF2B5EF4-FFF2-40B4-BE49-F238E27FC236}">
                <a16:creationId xmlns:a16="http://schemas.microsoft.com/office/drawing/2014/main" id="{72E4BB75-4B6D-4C77-B600-9453D4CEB3E2}"/>
              </a:ext>
            </a:extLst>
          </p:cNvPr>
          <p:cNvSpPr>
            <a:spLocks noGrp="1"/>
          </p:cNvSpPr>
          <p:nvPr>
            <p:ph type="pic" sz="quarter" idx="14"/>
          </p:nvPr>
        </p:nvSpPr>
        <p:spPr>
          <a:xfrm>
            <a:off x="7653061" y="1889126"/>
            <a:ext cx="2001762" cy="2181226"/>
          </a:xfrm>
          <a:prstGeom prst="rect">
            <a:avLst/>
          </a:prstGeom>
        </p:spPr>
        <p:txBody>
          <a:bodyPr/>
          <a:lstStyle/>
          <a:p>
            <a:endParaRPr lang="de-CH"/>
          </a:p>
        </p:txBody>
      </p:sp>
      <p:sp>
        <p:nvSpPr>
          <p:cNvPr id="13" name="Bildplatzhalter 3">
            <a:extLst>
              <a:ext uri="{FF2B5EF4-FFF2-40B4-BE49-F238E27FC236}">
                <a16:creationId xmlns:a16="http://schemas.microsoft.com/office/drawing/2014/main" id="{B7FBECFA-F71F-4DA0-89E4-876611215423}"/>
              </a:ext>
            </a:extLst>
          </p:cNvPr>
          <p:cNvSpPr>
            <a:spLocks noGrp="1"/>
          </p:cNvSpPr>
          <p:nvPr>
            <p:ph type="pic" sz="quarter" idx="15"/>
          </p:nvPr>
        </p:nvSpPr>
        <p:spPr>
          <a:xfrm>
            <a:off x="9862510" y="1889126"/>
            <a:ext cx="2001762" cy="2181226"/>
          </a:xfrm>
          <a:prstGeom prst="rect">
            <a:avLst/>
          </a:prstGeom>
        </p:spPr>
        <p:txBody>
          <a:bodyPr/>
          <a:lstStyle/>
          <a:p>
            <a:endParaRPr lang="de-CH"/>
          </a:p>
        </p:txBody>
      </p:sp>
      <p:sp>
        <p:nvSpPr>
          <p:cNvPr id="14" name="Bildplatzhalter 3">
            <a:extLst>
              <a:ext uri="{FF2B5EF4-FFF2-40B4-BE49-F238E27FC236}">
                <a16:creationId xmlns:a16="http://schemas.microsoft.com/office/drawing/2014/main" id="{9F893AE1-2110-455A-8AB4-17785397FEF5}"/>
              </a:ext>
            </a:extLst>
          </p:cNvPr>
          <p:cNvSpPr>
            <a:spLocks noGrp="1"/>
          </p:cNvSpPr>
          <p:nvPr>
            <p:ph type="pic" sz="quarter" idx="16"/>
          </p:nvPr>
        </p:nvSpPr>
        <p:spPr>
          <a:xfrm>
            <a:off x="7653061" y="4267201"/>
            <a:ext cx="2001762" cy="2181226"/>
          </a:xfrm>
          <a:prstGeom prst="rect">
            <a:avLst/>
          </a:prstGeom>
        </p:spPr>
        <p:txBody>
          <a:bodyPr/>
          <a:lstStyle/>
          <a:p>
            <a:endParaRPr lang="de-CH"/>
          </a:p>
        </p:txBody>
      </p:sp>
      <p:sp>
        <p:nvSpPr>
          <p:cNvPr id="15" name="Bildplatzhalter 3">
            <a:extLst>
              <a:ext uri="{FF2B5EF4-FFF2-40B4-BE49-F238E27FC236}">
                <a16:creationId xmlns:a16="http://schemas.microsoft.com/office/drawing/2014/main" id="{4E5D1A35-748E-465C-96CF-2FA6D2AD0599}"/>
              </a:ext>
            </a:extLst>
          </p:cNvPr>
          <p:cNvSpPr>
            <a:spLocks noGrp="1"/>
          </p:cNvSpPr>
          <p:nvPr>
            <p:ph type="pic" sz="quarter" idx="17"/>
          </p:nvPr>
        </p:nvSpPr>
        <p:spPr>
          <a:xfrm>
            <a:off x="9862510" y="4267201"/>
            <a:ext cx="2001762" cy="2181226"/>
          </a:xfrm>
          <a:prstGeom prst="rect">
            <a:avLst/>
          </a:prstGeom>
        </p:spPr>
        <p:txBody>
          <a:bodyPr/>
          <a:lstStyle/>
          <a:p>
            <a:endParaRPr lang="de-CH"/>
          </a:p>
        </p:txBody>
      </p:sp>
      <p:sp>
        <p:nvSpPr>
          <p:cNvPr id="3" name="Titel 2">
            <a:extLst>
              <a:ext uri="{FF2B5EF4-FFF2-40B4-BE49-F238E27FC236}">
                <a16:creationId xmlns:a16="http://schemas.microsoft.com/office/drawing/2014/main" id="{78D7E04D-3166-47D5-B7CE-CE708EB99BAC}"/>
              </a:ext>
            </a:extLst>
          </p:cNvPr>
          <p:cNvSpPr>
            <a:spLocks noGrp="1"/>
          </p:cNvSpPr>
          <p:nvPr>
            <p:ph type="title"/>
          </p:nvPr>
        </p:nvSpPr>
        <p:spPr/>
        <p:txBody>
          <a:bodyPr/>
          <a:lstStyle/>
          <a:p>
            <a:r>
              <a:rPr lang="de-DE"/>
              <a:t>Mastertitelformat bearbeiten</a:t>
            </a:r>
            <a:endParaRPr lang="de-CH"/>
          </a:p>
        </p:txBody>
      </p:sp>
      <p:sp>
        <p:nvSpPr>
          <p:cNvPr id="18" name="Untertitel 2">
            <a:extLst>
              <a:ext uri="{FF2B5EF4-FFF2-40B4-BE49-F238E27FC236}">
                <a16:creationId xmlns:a16="http://schemas.microsoft.com/office/drawing/2014/main" id="{D21DEB89-BF3C-432B-81A7-B2339FBDE39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5" name="Textplatzhalter 4">
            <a:extLst>
              <a:ext uri="{FF2B5EF4-FFF2-40B4-BE49-F238E27FC236}">
                <a16:creationId xmlns:a16="http://schemas.microsoft.com/office/drawing/2014/main" id="{1E64A46B-609C-4EA2-9794-7B14DC68DB9A}"/>
              </a:ext>
            </a:extLst>
          </p:cNvPr>
          <p:cNvSpPr>
            <a:spLocks noGrp="1"/>
          </p:cNvSpPr>
          <p:nvPr>
            <p:ph type="body" sz="quarter" idx="18"/>
          </p:nvPr>
        </p:nvSpPr>
        <p:spPr>
          <a:xfrm>
            <a:off x="376238" y="1889126"/>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E6E22122-E022-42DA-93C7-4EBA21E416B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9676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llars">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0325488C-A689-4DAD-9481-ED3022D3D528}"/>
              </a:ext>
            </a:extLst>
          </p:cNvPr>
          <p:cNvSpPr>
            <a:spLocks noGrp="1"/>
          </p:cNvSpPr>
          <p:nvPr>
            <p:ph type="pic" sz="quarter" idx="13"/>
          </p:nvPr>
        </p:nvSpPr>
        <p:spPr>
          <a:xfrm>
            <a:off x="384912" y="2467155"/>
            <a:ext cx="2686092" cy="2939091"/>
          </a:xfrm>
          <a:prstGeom prst="rect">
            <a:avLst/>
          </a:prstGeom>
        </p:spPr>
        <p:txBody>
          <a:bodyPr/>
          <a:lstStyle/>
          <a:p>
            <a:endParaRPr lang="de-CH"/>
          </a:p>
        </p:txBody>
      </p:sp>
      <p:sp>
        <p:nvSpPr>
          <p:cNvPr id="9" name="Textplatzhalter 7">
            <a:extLst>
              <a:ext uri="{FF2B5EF4-FFF2-40B4-BE49-F238E27FC236}">
                <a16:creationId xmlns:a16="http://schemas.microsoft.com/office/drawing/2014/main" id="{74FF4670-0E5C-411B-AFA7-95DD36C672A8}"/>
              </a:ext>
            </a:extLst>
          </p:cNvPr>
          <p:cNvSpPr>
            <a:spLocks noGrp="1"/>
          </p:cNvSpPr>
          <p:nvPr>
            <p:ph type="body" sz="quarter" idx="23" hasCustomPrompt="1"/>
          </p:nvPr>
        </p:nvSpPr>
        <p:spPr>
          <a:xfrm>
            <a:off x="384175"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0" name="Bildplatzhalter 3">
            <a:extLst>
              <a:ext uri="{FF2B5EF4-FFF2-40B4-BE49-F238E27FC236}">
                <a16:creationId xmlns:a16="http://schemas.microsoft.com/office/drawing/2014/main" id="{FEF12627-B77A-46BA-97EB-9FD4598554B2}"/>
              </a:ext>
            </a:extLst>
          </p:cNvPr>
          <p:cNvSpPr>
            <a:spLocks noGrp="1"/>
          </p:cNvSpPr>
          <p:nvPr>
            <p:ph type="pic" sz="quarter" idx="24"/>
          </p:nvPr>
        </p:nvSpPr>
        <p:spPr>
          <a:xfrm>
            <a:off x="3321450" y="2467155"/>
            <a:ext cx="2686092" cy="2939091"/>
          </a:xfrm>
          <a:prstGeom prst="rect">
            <a:avLst/>
          </a:prstGeom>
        </p:spPr>
        <p:txBody>
          <a:bodyPr/>
          <a:lstStyle/>
          <a:p>
            <a:endParaRPr lang="de-CH"/>
          </a:p>
        </p:txBody>
      </p:sp>
      <p:sp>
        <p:nvSpPr>
          <p:cNvPr id="11" name="Bildplatzhalter 3">
            <a:extLst>
              <a:ext uri="{FF2B5EF4-FFF2-40B4-BE49-F238E27FC236}">
                <a16:creationId xmlns:a16="http://schemas.microsoft.com/office/drawing/2014/main" id="{98B098B7-F05C-4FED-81BA-AE5E6A15B718}"/>
              </a:ext>
            </a:extLst>
          </p:cNvPr>
          <p:cNvSpPr>
            <a:spLocks noGrp="1"/>
          </p:cNvSpPr>
          <p:nvPr>
            <p:ph type="pic" sz="quarter" idx="27"/>
          </p:nvPr>
        </p:nvSpPr>
        <p:spPr>
          <a:xfrm>
            <a:off x="6257988" y="2467155"/>
            <a:ext cx="2686092" cy="2939091"/>
          </a:xfrm>
          <a:prstGeom prst="rect">
            <a:avLst/>
          </a:prstGeom>
        </p:spPr>
        <p:txBody>
          <a:bodyPr/>
          <a:lstStyle/>
          <a:p>
            <a:endParaRPr lang="de-CH"/>
          </a:p>
        </p:txBody>
      </p:sp>
      <p:sp>
        <p:nvSpPr>
          <p:cNvPr id="12" name="Bildplatzhalter 3">
            <a:extLst>
              <a:ext uri="{FF2B5EF4-FFF2-40B4-BE49-F238E27FC236}">
                <a16:creationId xmlns:a16="http://schemas.microsoft.com/office/drawing/2014/main" id="{E9D6EBE3-9F02-4BB5-BE8D-20A68DE44CBD}"/>
              </a:ext>
            </a:extLst>
          </p:cNvPr>
          <p:cNvSpPr>
            <a:spLocks noGrp="1"/>
          </p:cNvSpPr>
          <p:nvPr>
            <p:ph type="pic" sz="quarter" idx="30"/>
          </p:nvPr>
        </p:nvSpPr>
        <p:spPr>
          <a:xfrm>
            <a:off x="9194525" y="2467155"/>
            <a:ext cx="2686092" cy="2939091"/>
          </a:xfrm>
          <a:prstGeom prst="rect">
            <a:avLst/>
          </a:prstGeom>
        </p:spPr>
        <p:txBody>
          <a:bodyPr/>
          <a:lstStyle/>
          <a:p>
            <a:endParaRPr lang="de-CH"/>
          </a:p>
        </p:txBody>
      </p:sp>
      <p:sp>
        <p:nvSpPr>
          <p:cNvPr id="13" name="Textplatzhalter 7">
            <a:extLst>
              <a:ext uri="{FF2B5EF4-FFF2-40B4-BE49-F238E27FC236}">
                <a16:creationId xmlns:a16="http://schemas.microsoft.com/office/drawing/2014/main" id="{D184F9E9-0D75-47A7-981C-E14ADFA69118}"/>
              </a:ext>
            </a:extLst>
          </p:cNvPr>
          <p:cNvSpPr>
            <a:spLocks noGrp="1"/>
          </p:cNvSpPr>
          <p:nvPr>
            <p:ph type="body" sz="quarter" idx="32" hasCustomPrompt="1"/>
          </p:nvPr>
        </p:nvSpPr>
        <p:spPr>
          <a:xfrm>
            <a:off x="3321450"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4" name="Textplatzhalter 7">
            <a:extLst>
              <a:ext uri="{FF2B5EF4-FFF2-40B4-BE49-F238E27FC236}">
                <a16:creationId xmlns:a16="http://schemas.microsoft.com/office/drawing/2014/main" id="{FECA5531-A05D-4920-974B-38BB5421A09F}"/>
              </a:ext>
            </a:extLst>
          </p:cNvPr>
          <p:cNvSpPr>
            <a:spLocks noGrp="1"/>
          </p:cNvSpPr>
          <p:nvPr>
            <p:ph type="body" sz="quarter" idx="34" hasCustomPrompt="1"/>
          </p:nvPr>
        </p:nvSpPr>
        <p:spPr>
          <a:xfrm>
            <a:off x="6257988"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5" name="Textplatzhalter 7">
            <a:extLst>
              <a:ext uri="{FF2B5EF4-FFF2-40B4-BE49-F238E27FC236}">
                <a16:creationId xmlns:a16="http://schemas.microsoft.com/office/drawing/2014/main" id="{1A10AAF5-CC6F-4E54-B842-F03380D6439F}"/>
              </a:ext>
            </a:extLst>
          </p:cNvPr>
          <p:cNvSpPr>
            <a:spLocks noGrp="1"/>
          </p:cNvSpPr>
          <p:nvPr>
            <p:ph type="body" sz="quarter" idx="36" hasCustomPrompt="1"/>
          </p:nvPr>
        </p:nvSpPr>
        <p:spPr>
          <a:xfrm>
            <a:off x="9202413"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 name="Titel 1">
            <a:extLst>
              <a:ext uri="{FF2B5EF4-FFF2-40B4-BE49-F238E27FC236}">
                <a16:creationId xmlns:a16="http://schemas.microsoft.com/office/drawing/2014/main" id="{26347311-D7BA-40E8-874C-3EAFA224BFE0}"/>
              </a:ext>
            </a:extLst>
          </p:cNvPr>
          <p:cNvSpPr>
            <a:spLocks noGrp="1"/>
          </p:cNvSpPr>
          <p:nvPr>
            <p:ph type="title"/>
          </p:nvPr>
        </p:nvSpPr>
        <p:spPr/>
        <p:txBody>
          <a:bodyPr/>
          <a:lstStyle/>
          <a:p>
            <a:r>
              <a:rPr lang="de-DE"/>
              <a:t>Mastertitelformat bearbeiten</a:t>
            </a:r>
            <a:endParaRPr lang="de-CH"/>
          </a:p>
        </p:txBody>
      </p:sp>
      <p:sp>
        <p:nvSpPr>
          <p:cNvPr id="17" name="Untertitel 2">
            <a:extLst>
              <a:ext uri="{FF2B5EF4-FFF2-40B4-BE49-F238E27FC236}">
                <a16:creationId xmlns:a16="http://schemas.microsoft.com/office/drawing/2014/main" id="{AF7B1A0C-F036-4EDD-A939-540FE13C74EE}"/>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8" name="Textplatzhalter 4">
            <a:extLst>
              <a:ext uri="{FF2B5EF4-FFF2-40B4-BE49-F238E27FC236}">
                <a16:creationId xmlns:a16="http://schemas.microsoft.com/office/drawing/2014/main" id="{D79C4C54-F8F7-47C3-BDBD-CBD94792E86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11175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llars / With Description">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C5AA470A-88FE-473D-A62E-18B5983EF367}"/>
              </a:ext>
            </a:extLst>
          </p:cNvPr>
          <p:cNvSpPr>
            <a:spLocks noGrp="1"/>
          </p:cNvSpPr>
          <p:nvPr>
            <p:ph type="body" sz="quarter" idx="19"/>
          </p:nvPr>
        </p:nvSpPr>
        <p:spPr>
          <a:xfrm>
            <a:off x="384175"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20" name="Untertitel 2">
            <a:extLst>
              <a:ext uri="{FF2B5EF4-FFF2-40B4-BE49-F238E27FC236}">
                <a16:creationId xmlns:a16="http://schemas.microsoft.com/office/drawing/2014/main" id="{A2E4EA09-CE7A-4BDC-9C38-687EB98ADCD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itel 24">
            <a:extLst>
              <a:ext uri="{FF2B5EF4-FFF2-40B4-BE49-F238E27FC236}">
                <a16:creationId xmlns:a16="http://schemas.microsoft.com/office/drawing/2014/main" id="{005CAB59-B63C-4B1B-B68F-7498C0779466}"/>
              </a:ext>
            </a:extLst>
          </p:cNvPr>
          <p:cNvSpPr>
            <a:spLocks noGrp="1"/>
          </p:cNvSpPr>
          <p:nvPr>
            <p:ph type="title"/>
          </p:nvPr>
        </p:nvSpPr>
        <p:spPr/>
        <p:txBody>
          <a:bodyPr/>
          <a:lstStyle/>
          <a:p>
            <a:r>
              <a:rPr lang="de-DE"/>
              <a:t>Mastertitelformat bearbeiten</a:t>
            </a:r>
            <a:endParaRPr lang="de-CH"/>
          </a:p>
        </p:txBody>
      </p:sp>
      <p:sp>
        <p:nvSpPr>
          <p:cNvPr id="26" name="Bildplatzhalter 3">
            <a:extLst>
              <a:ext uri="{FF2B5EF4-FFF2-40B4-BE49-F238E27FC236}">
                <a16:creationId xmlns:a16="http://schemas.microsoft.com/office/drawing/2014/main" id="{F45557DA-C519-4240-8D37-BE3AFEC645A9}"/>
              </a:ext>
            </a:extLst>
          </p:cNvPr>
          <p:cNvSpPr>
            <a:spLocks noGrp="1"/>
          </p:cNvSpPr>
          <p:nvPr>
            <p:ph type="pic" sz="quarter" idx="13"/>
          </p:nvPr>
        </p:nvSpPr>
        <p:spPr>
          <a:xfrm>
            <a:off x="384912" y="1889185"/>
            <a:ext cx="2686092" cy="2939091"/>
          </a:xfrm>
          <a:prstGeom prst="rect">
            <a:avLst/>
          </a:prstGeom>
        </p:spPr>
        <p:txBody>
          <a:bodyPr/>
          <a:lstStyle/>
          <a:p>
            <a:endParaRPr lang="de-CH" dirty="0"/>
          </a:p>
        </p:txBody>
      </p:sp>
      <p:sp>
        <p:nvSpPr>
          <p:cNvPr id="27" name="Textplatzhalter 7">
            <a:extLst>
              <a:ext uri="{FF2B5EF4-FFF2-40B4-BE49-F238E27FC236}">
                <a16:creationId xmlns:a16="http://schemas.microsoft.com/office/drawing/2014/main" id="{D255FAE6-FB86-45F4-AF90-3584A2439948}"/>
              </a:ext>
            </a:extLst>
          </p:cNvPr>
          <p:cNvSpPr>
            <a:spLocks noGrp="1"/>
          </p:cNvSpPr>
          <p:nvPr>
            <p:ph type="body" sz="quarter" idx="23" hasCustomPrompt="1"/>
          </p:nvPr>
        </p:nvSpPr>
        <p:spPr>
          <a:xfrm>
            <a:off x="384175"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8" name="Bildplatzhalter 3">
            <a:extLst>
              <a:ext uri="{FF2B5EF4-FFF2-40B4-BE49-F238E27FC236}">
                <a16:creationId xmlns:a16="http://schemas.microsoft.com/office/drawing/2014/main" id="{22F16FE6-CB0D-4E06-B8FF-DCC8674A2DE0}"/>
              </a:ext>
            </a:extLst>
          </p:cNvPr>
          <p:cNvSpPr>
            <a:spLocks noGrp="1"/>
          </p:cNvSpPr>
          <p:nvPr>
            <p:ph type="pic" sz="quarter" idx="24"/>
          </p:nvPr>
        </p:nvSpPr>
        <p:spPr>
          <a:xfrm>
            <a:off x="3321450" y="1889185"/>
            <a:ext cx="2686092" cy="2939091"/>
          </a:xfrm>
          <a:prstGeom prst="rect">
            <a:avLst/>
          </a:prstGeom>
        </p:spPr>
        <p:txBody>
          <a:bodyPr/>
          <a:lstStyle/>
          <a:p>
            <a:endParaRPr lang="de-CH"/>
          </a:p>
        </p:txBody>
      </p:sp>
      <p:sp>
        <p:nvSpPr>
          <p:cNvPr id="29" name="Bildplatzhalter 3">
            <a:extLst>
              <a:ext uri="{FF2B5EF4-FFF2-40B4-BE49-F238E27FC236}">
                <a16:creationId xmlns:a16="http://schemas.microsoft.com/office/drawing/2014/main" id="{05AE13A8-1A9B-4CAD-BF45-8EAE1AA08723}"/>
              </a:ext>
            </a:extLst>
          </p:cNvPr>
          <p:cNvSpPr>
            <a:spLocks noGrp="1"/>
          </p:cNvSpPr>
          <p:nvPr>
            <p:ph type="pic" sz="quarter" idx="27"/>
          </p:nvPr>
        </p:nvSpPr>
        <p:spPr>
          <a:xfrm>
            <a:off x="6257988" y="1889185"/>
            <a:ext cx="2686092" cy="2939091"/>
          </a:xfrm>
          <a:prstGeom prst="rect">
            <a:avLst/>
          </a:prstGeom>
        </p:spPr>
        <p:txBody>
          <a:bodyPr/>
          <a:lstStyle/>
          <a:p>
            <a:endParaRPr lang="de-CH"/>
          </a:p>
        </p:txBody>
      </p:sp>
      <p:sp>
        <p:nvSpPr>
          <p:cNvPr id="30" name="Bildplatzhalter 3">
            <a:extLst>
              <a:ext uri="{FF2B5EF4-FFF2-40B4-BE49-F238E27FC236}">
                <a16:creationId xmlns:a16="http://schemas.microsoft.com/office/drawing/2014/main" id="{1CC52783-21E1-472A-BCFB-59DD8192AA52}"/>
              </a:ext>
            </a:extLst>
          </p:cNvPr>
          <p:cNvSpPr>
            <a:spLocks noGrp="1"/>
          </p:cNvSpPr>
          <p:nvPr>
            <p:ph type="pic" sz="quarter" idx="30"/>
          </p:nvPr>
        </p:nvSpPr>
        <p:spPr>
          <a:xfrm>
            <a:off x="9194525" y="1889185"/>
            <a:ext cx="2686092" cy="2939091"/>
          </a:xfrm>
          <a:prstGeom prst="rect">
            <a:avLst/>
          </a:prstGeom>
        </p:spPr>
        <p:txBody>
          <a:bodyPr/>
          <a:lstStyle/>
          <a:p>
            <a:endParaRPr lang="de-CH"/>
          </a:p>
        </p:txBody>
      </p:sp>
      <p:sp>
        <p:nvSpPr>
          <p:cNvPr id="31" name="Textplatzhalter 7">
            <a:extLst>
              <a:ext uri="{FF2B5EF4-FFF2-40B4-BE49-F238E27FC236}">
                <a16:creationId xmlns:a16="http://schemas.microsoft.com/office/drawing/2014/main" id="{8F364E4D-1692-420A-B9D7-E678BEB96FEE}"/>
              </a:ext>
            </a:extLst>
          </p:cNvPr>
          <p:cNvSpPr>
            <a:spLocks noGrp="1"/>
          </p:cNvSpPr>
          <p:nvPr>
            <p:ph type="body" sz="quarter" idx="32" hasCustomPrompt="1"/>
          </p:nvPr>
        </p:nvSpPr>
        <p:spPr>
          <a:xfrm>
            <a:off x="3321450"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2" name="Textplatzhalter 7">
            <a:extLst>
              <a:ext uri="{FF2B5EF4-FFF2-40B4-BE49-F238E27FC236}">
                <a16:creationId xmlns:a16="http://schemas.microsoft.com/office/drawing/2014/main" id="{BBA3BDEE-C48F-4A37-82B6-09044047B0E2}"/>
              </a:ext>
            </a:extLst>
          </p:cNvPr>
          <p:cNvSpPr>
            <a:spLocks noGrp="1"/>
          </p:cNvSpPr>
          <p:nvPr>
            <p:ph type="body" sz="quarter" idx="34" hasCustomPrompt="1"/>
          </p:nvPr>
        </p:nvSpPr>
        <p:spPr>
          <a:xfrm>
            <a:off x="6257988" y="5077186"/>
            <a:ext cx="272643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3" name="Textplatzhalter 7">
            <a:extLst>
              <a:ext uri="{FF2B5EF4-FFF2-40B4-BE49-F238E27FC236}">
                <a16:creationId xmlns:a16="http://schemas.microsoft.com/office/drawing/2014/main" id="{7F480FA4-1B3D-4079-9A5E-D2E75A402FC5}"/>
              </a:ext>
            </a:extLst>
          </p:cNvPr>
          <p:cNvSpPr>
            <a:spLocks noGrp="1"/>
          </p:cNvSpPr>
          <p:nvPr>
            <p:ph type="body" sz="quarter" idx="36" hasCustomPrompt="1"/>
          </p:nvPr>
        </p:nvSpPr>
        <p:spPr>
          <a:xfrm>
            <a:off x="9202413"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4" name="Textplatzhalter 4">
            <a:extLst>
              <a:ext uri="{FF2B5EF4-FFF2-40B4-BE49-F238E27FC236}">
                <a16:creationId xmlns:a16="http://schemas.microsoft.com/office/drawing/2014/main" id="{D6A12E88-24FE-4C40-A00D-AAB03E9C1B86}"/>
              </a:ext>
            </a:extLst>
          </p:cNvPr>
          <p:cNvSpPr>
            <a:spLocks noGrp="1"/>
          </p:cNvSpPr>
          <p:nvPr>
            <p:ph type="body" sz="quarter" idx="37"/>
          </p:nvPr>
        </p:nvSpPr>
        <p:spPr>
          <a:xfrm>
            <a:off x="3321450"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5" name="Textplatzhalter 4">
            <a:extLst>
              <a:ext uri="{FF2B5EF4-FFF2-40B4-BE49-F238E27FC236}">
                <a16:creationId xmlns:a16="http://schemas.microsoft.com/office/drawing/2014/main" id="{3D55751B-5360-4260-9C3A-132CA076AB0C}"/>
              </a:ext>
            </a:extLst>
          </p:cNvPr>
          <p:cNvSpPr>
            <a:spLocks noGrp="1"/>
          </p:cNvSpPr>
          <p:nvPr>
            <p:ph type="body" sz="quarter" idx="38"/>
          </p:nvPr>
        </p:nvSpPr>
        <p:spPr>
          <a:xfrm>
            <a:off x="6257988" y="5589917"/>
            <a:ext cx="272643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6" name="Textplatzhalter 4">
            <a:extLst>
              <a:ext uri="{FF2B5EF4-FFF2-40B4-BE49-F238E27FC236}">
                <a16:creationId xmlns:a16="http://schemas.microsoft.com/office/drawing/2014/main" id="{E4AFBFBD-35A7-4285-A106-D6C21D269163}"/>
              </a:ext>
            </a:extLst>
          </p:cNvPr>
          <p:cNvSpPr>
            <a:spLocks noGrp="1"/>
          </p:cNvSpPr>
          <p:nvPr>
            <p:ph type="body" sz="quarter" idx="39"/>
          </p:nvPr>
        </p:nvSpPr>
        <p:spPr>
          <a:xfrm>
            <a:off x="9202413" y="5589917"/>
            <a:ext cx="2726432" cy="863271"/>
          </a:xfrm>
          <a:prstGeom prst="rect">
            <a:avLst/>
          </a:prstGeom>
        </p:spPr>
        <p:txBody>
          <a:bodyPr>
            <a:noAutofit/>
          </a:bodyPr>
          <a:lstStyle>
            <a:lvl1pPr algn="ctr">
              <a:defRPr sz="1600"/>
            </a:lvl1pPr>
            <a:lvl2pPr marL="0" indent="0" algn="ctr">
              <a:buNone/>
              <a:defRPr sz="1600"/>
            </a:lvl2pPr>
            <a:lvl3pPr algn="ctr">
              <a:defRPr sz="1400"/>
            </a:lvl3pPr>
            <a:lvl4pPr algn="ctr">
              <a:defRPr sz="1200"/>
            </a:lvl4pPr>
            <a:lvl5pPr algn="ctr">
              <a:defRPr sz="1050"/>
            </a:lvl5pPr>
          </a:lstStyle>
          <a:p>
            <a:pPr lvl="1"/>
            <a:r>
              <a:rPr lang="de-DE" dirty="0"/>
              <a:t>Mastertextformat bearbeiten</a:t>
            </a:r>
            <a:endParaRPr lang="de-CH" dirty="0"/>
          </a:p>
        </p:txBody>
      </p:sp>
      <p:sp>
        <p:nvSpPr>
          <p:cNvPr id="17" name="Textplatzhalter 4">
            <a:extLst>
              <a:ext uri="{FF2B5EF4-FFF2-40B4-BE49-F238E27FC236}">
                <a16:creationId xmlns:a16="http://schemas.microsoft.com/office/drawing/2014/main" id="{0E6B16AF-64AD-4203-9794-859198B02C8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50367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 name="Textplatzhalter 4">
            <a:extLst>
              <a:ext uri="{FF2B5EF4-FFF2-40B4-BE49-F238E27FC236}">
                <a16:creationId xmlns:a16="http://schemas.microsoft.com/office/drawing/2014/main" id="{F298E293-1854-4B09-BB01-FFCA92CF34FF}"/>
              </a:ext>
            </a:extLst>
          </p:cNvPr>
          <p:cNvSpPr>
            <a:spLocks noGrp="1"/>
          </p:cNvSpPr>
          <p:nvPr>
            <p:ph type="body" sz="quarter" idx="13" hasCustomPrompt="1"/>
          </p:nvPr>
        </p:nvSpPr>
        <p:spPr>
          <a:xfrm>
            <a:off x="376287"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0B1A0CDE-0B9E-4DD6-B36B-1B2716C2191D}"/>
              </a:ext>
            </a:extLst>
          </p:cNvPr>
          <p:cNvSpPr>
            <a:spLocks noGrp="1"/>
          </p:cNvSpPr>
          <p:nvPr>
            <p:ph sz="quarter" idx="14"/>
          </p:nvPr>
        </p:nvSpPr>
        <p:spPr>
          <a:xfrm>
            <a:off x="376287"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Inhaltsplatzhalter 11">
            <a:extLst>
              <a:ext uri="{FF2B5EF4-FFF2-40B4-BE49-F238E27FC236}">
                <a16:creationId xmlns:a16="http://schemas.microsoft.com/office/drawing/2014/main" id="{68D04E2E-74FB-433B-8B44-C0D721B83866}"/>
              </a:ext>
            </a:extLst>
          </p:cNvPr>
          <p:cNvSpPr>
            <a:spLocks noGrp="1"/>
          </p:cNvSpPr>
          <p:nvPr>
            <p:ph sz="quarter" idx="16"/>
          </p:nvPr>
        </p:nvSpPr>
        <p:spPr>
          <a:xfrm>
            <a:off x="6353641"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 name="Titel 1">
            <a:extLst>
              <a:ext uri="{FF2B5EF4-FFF2-40B4-BE49-F238E27FC236}">
                <a16:creationId xmlns:a16="http://schemas.microsoft.com/office/drawing/2014/main" id="{AD42183E-D2F0-4366-A97F-55E9E16BDD43}"/>
              </a:ext>
            </a:extLst>
          </p:cNvPr>
          <p:cNvSpPr>
            <a:spLocks noGrp="1"/>
          </p:cNvSpPr>
          <p:nvPr>
            <p:ph type="title"/>
          </p:nvPr>
        </p:nvSpPr>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7E9E3A19-248F-42D7-853F-E737AFD5776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5" name="Textplatzhalter 4">
            <a:extLst>
              <a:ext uri="{FF2B5EF4-FFF2-40B4-BE49-F238E27FC236}">
                <a16:creationId xmlns:a16="http://schemas.microsoft.com/office/drawing/2014/main" id="{255C6871-6630-47EF-8698-2439869B45DB}"/>
              </a:ext>
            </a:extLst>
          </p:cNvPr>
          <p:cNvSpPr>
            <a:spLocks noGrp="1"/>
          </p:cNvSpPr>
          <p:nvPr>
            <p:ph type="body" sz="quarter" idx="17" hasCustomPrompt="1"/>
          </p:nvPr>
        </p:nvSpPr>
        <p:spPr>
          <a:xfrm>
            <a:off x="6353641"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8" name="Textplatzhalter 4">
            <a:extLst>
              <a:ext uri="{FF2B5EF4-FFF2-40B4-BE49-F238E27FC236}">
                <a16:creationId xmlns:a16="http://schemas.microsoft.com/office/drawing/2014/main" id="{04DE3238-BFD1-492F-A333-56C24297F31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3133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d">
    <p:spTree>
      <p:nvGrpSpPr>
        <p:cNvPr id="1" name=""/>
        <p:cNvGrpSpPr/>
        <p:nvPr/>
      </p:nvGrpSpPr>
      <p:grpSpPr>
        <a:xfrm>
          <a:off x="0" y="0"/>
          <a:ext cx="0" cy="0"/>
          <a:chOff x="0" y="0"/>
          <a:chExt cx="0" cy="0"/>
        </a:xfrm>
      </p:grpSpPr>
      <p:pic>
        <p:nvPicPr>
          <p:cNvPr id="4" name="Imagem 10">
            <a:extLst>
              <a:ext uri="{FF2B5EF4-FFF2-40B4-BE49-F238E27FC236}">
                <a16:creationId xmlns:a16="http://schemas.microsoft.com/office/drawing/2014/main" id="{EA55C27A-E741-4B62-9D36-4DE6352CE7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hteck: obere Ecken abgerundet 4">
            <a:extLst>
              <a:ext uri="{FF2B5EF4-FFF2-40B4-BE49-F238E27FC236}">
                <a16:creationId xmlns:a16="http://schemas.microsoft.com/office/drawing/2014/main" id="{6B705B5F-3C98-46B3-A994-C6AE142B898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6" name="Titelplatzhalter 1">
            <a:extLst>
              <a:ext uri="{FF2B5EF4-FFF2-40B4-BE49-F238E27FC236}">
                <a16:creationId xmlns:a16="http://schemas.microsoft.com/office/drawing/2014/main" id="{DBD81F40-F1F6-456B-930D-34F0FD1C4DA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7" name="object 16">
            <a:extLst>
              <a:ext uri="{FF2B5EF4-FFF2-40B4-BE49-F238E27FC236}">
                <a16:creationId xmlns:a16="http://schemas.microsoft.com/office/drawing/2014/main" id="{9805E1BD-1101-4AC1-A27D-E4F9320819C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9" name="Textfeld 8">
            <a:extLst>
              <a:ext uri="{FF2B5EF4-FFF2-40B4-BE49-F238E27FC236}">
                <a16:creationId xmlns:a16="http://schemas.microsoft.com/office/drawing/2014/main" id="{4E5F8F25-0A08-4B7A-841C-760E22E66E3F}"/>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11" name="Textplatzhalter 9">
            <a:extLst>
              <a:ext uri="{FF2B5EF4-FFF2-40B4-BE49-F238E27FC236}">
                <a16:creationId xmlns:a16="http://schemas.microsoft.com/office/drawing/2014/main" id="{C2C2EE32-8E52-4DD8-BD2F-3652E700BBBF}"/>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12" name="Imagem 14">
            <a:extLst>
              <a:ext uri="{FF2B5EF4-FFF2-40B4-BE49-F238E27FC236}">
                <a16:creationId xmlns:a16="http://schemas.microsoft.com/office/drawing/2014/main" id="{F5C356E2-70D2-40C3-AE16-51F5ECF61A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51433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7"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4254244"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4254154"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8132024" y="1830279"/>
            <a:ext cx="3748593"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8132022" y="2233504"/>
            <a:ext cx="3748776"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22D2E69D-49E5-4B07-B9A2-07EA8E85DE0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52365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8"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3271941"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3271852"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6144262"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6144259"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B235C03A-D39D-4121-8CCE-D6FD3C97E6AD}"/>
              </a:ext>
            </a:extLst>
          </p:cNvPr>
          <p:cNvSpPr>
            <a:spLocks noGrp="1"/>
          </p:cNvSpPr>
          <p:nvPr>
            <p:ph type="body" sz="quarter" idx="19" hasCustomPrompt="1"/>
          </p:nvPr>
        </p:nvSpPr>
        <p:spPr>
          <a:xfrm>
            <a:off x="9065857"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DF8CB7C5-D42C-4D82-B566-306F9C256270}"/>
              </a:ext>
            </a:extLst>
          </p:cNvPr>
          <p:cNvSpPr>
            <a:spLocks noGrp="1"/>
          </p:cNvSpPr>
          <p:nvPr>
            <p:ph sz="quarter" idx="20"/>
          </p:nvPr>
        </p:nvSpPr>
        <p:spPr>
          <a:xfrm>
            <a:off x="9065720"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2" name="Textplatzhalter 4">
            <a:extLst>
              <a:ext uri="{FF2B5EF4-FFF2-40B4-BE49-F238E27FC236}">
                <a16:creationId xmlns:a16="http://schemas.microsoft.com/office/drawing/2014/main" id="{2F043631-C3BA-4F04-A892-D0FD14ECCFEE}"/>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01673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8" name="Textplatzhalter 7">
            <a:extLst>
              <a:ext uri="{FF2B5EF4-FFF2-40B4-BE49-F238E27FC236}">
                <a16:creationId xmlns:a16="http://schemas.microsoft.com/office/drawing/2014/main" id="{14A0D2F9-7F0E-463C-BCB2-700921A829C4}"/>
              </a:ext>
            </a:extLst>
          </p:cNvPr>
          <p:cNvSpPr>
            <a:spLocks noGrp="1"/>
          </p:cNvSpPr>
          <p:nvPr>
            <p:ph type="body" sz="quarter" idx="10" hasCustomPrompt="1"/>
          </p:nvPr>
        </p:nvSpPr>
        <p:spPr>
          <a:xfrm>
            <a:off x="376288"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1" name="Textplatzhalter 7">
            <a:extLst>
              <a:ext uri="{FF2B5EF4-FFF2-40B4-BE49-F238E27FC236}">
                <a16:creationId xmlns:a16="http://schemas.microsoft.com/office/drawing/2014/main" id="{87BD9163-A974-4D4B-B6A3-CEE55214A0ED}"/>
              </a:ext>
            </a:extLst>
          </p:cNvPr>
          <p:cNvSpPr>
            <a:spLocks noGrp="1"/>
          </p:cNvSpPr>
          <p:nvPr>
            <p:ph type="body" sz="quarter" idx="11" hasCustomPrompt="1"/>
          </p:nvPr>
        </p:nvSpPr>
        <p:spPr>
          <a:xfrm>
            <a:off x="376288"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2" name="Textplatzhalter 7">
            <a:extLst>
              <a:ext uri="{FF2B5EF4-FFF2-40B4-BE49-F238E27FC236}">
                <a16:creationId xmlns:a16="http://schemas.microsoft.com/office/drawing/2014/main" id="{6FD7C690-96CD-4FF0-8E39-E01735D2359F}"/>
              </a:ext>
            </a:extLst>
          </p:cNvPr>
          <p:cNvSpPr>
            <a:spLocks noGrp="1"/>
          </p:cNvSpPr>
          <p:nvPr>
            <p:ph type="body" sz="quarter" idx="12" hasCustomPrompt="1"/>
          </p:nvPr>
        </p:nvSpPr>
        <p:spPr>
          <a:xfrm>
            <a:off x="3274383"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3" name="Textplatzhalter 7">
            <a:extLst>
              <a:ext uri="{FF2B5EF4-FFF2-40B4-BE49-F238E27FC236}">
                <a16:creationId xmlns:a16="http://schemas.microsoft.com/office/drawing/2014/main" id="{825BB423-495A-47E9-A88C-57E59409AE97}"/>
              </a:ext>
            </a:extLst>
          </p:cNvPr>
          <p:cNvSpPr>
            <a:spLocks noGrp="1"/>
          </p:cNvSpPr>
          <p:nvPr>
            <p:ph type="body" sz="quarter" idx="13" hasCustomPrompt="1"/>
          </p:nvPr>
        </p:nvSpPr>
        <p:spPr>
          <a:xfrm>
            <a:off x="3274383"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4" name="Textplatzhalter 7">
            <a:extLst>
              <a:ext uri="{FF2B5EF4-FFF2-40B4-BE49-F238E27FC236}">
                <a16:creationId xmlns:a16="http://schemas.microsoft.com/office/drawing/2014/main" id="{6CD7F3E4-A6BD-4BEE-A70E-25A49B4B40C0}"/>
              </a:ext>
            </a:extLst>
          </p:cNvPr>
          <p:cNvSpPr>
            <a:spLocks noGrp="1"/>
          </p:cNvSpPr>
          <p:nvPr>
            <p:ph type="body" sz="quarter" idx="14" hasCustomPrompt="1"/>
          </p:nvPr>
        </p:nvSpPr>
        <p:spPr>
          <a:xfrm>
            <a:off x="6172479"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5" name="Textplatzhalter 7">
            <a:extLst>
              <a:ext uri="{FF2B5EF4-FFF2-40B4-BE49-F238E27FC236}">
                <a16:creationId xmlns:a16="http://schemas.microsoft.com/office/drawing/2014/main" id="{79636D3F-B888-4856-8C98-B7D133CCD487}"/>
              </a:ext>
            </a:extLst>
          </p:cNvPr>
          <p:cNvSpPr>
            <a:spLocks noGrp="1"/>
          </p:cNvSpPr>
          <p:nvPr>
            <p:ph type="body" sz="quarter" idx="15" hasCustomPrompt="1"/>
          </p:nvPr>
        </p:nvSpPr>
        <p:spPr>
          <a:xfrm>
            <a:off x="6172479"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6" name="Textplatzhalter 7">
            <a:extLst>
              <a:ext uri="{FF2B5EF4-FFF2-40B4-BE49-F238E27FC236}">
                <a16:creationId xmlns:a16="http://schemas.microsoft.com/office/drawing/2014/main" id="{3425072D-D71E-4AC5-950A-E12466B691F8}"/>
              </a:ext>
            </a:extLst>
          </p:cNvPr>
          <p:cNvSpPr>
            <a:spLocks noGrp="1"/>
          </p:cNvSpPr>
          <p:nvPr>
            <p:ph type="body" sz="quarter" idx="16" hasCustomPrompt="1"/>
          </p:nvPr>
        </p:nvSpPr>
        <p:spPr>
          <a:xfrm>
            <a:off x="9096262"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7" name="Textplatzhalter 7">
            <a:extLst>
              <a:ext uri="{FF2B5EF4-FFF2-40B4-BE49-F238E27FC236}">
                <a16:creationId xmlns:a16="http://schemas.microsoft.com/office/drawing/2014/main" id="{E0F4D245-E290-44C7-B6C5-189F7EAFB5A6}"/>
              </a:ext>
            </a:extLst>
          </p:cNvPr>
          <p:cNvSpPr>
            <a:spLocks noGrp="1"/>
          </p:cNvSpPr>
          <p:nvPr>
            <p:ph type="body" sz="quarter" idx="17" hasCustomPrompt="1"/>
          </p:nvPr>
        </p:nvSpPr>
        <p:spPr>
          <a:xfrm>
            <a:off x="9096262" y="2343330"/>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12" name="Textplatzhalter 4">
            <a:extLst>
              <a:ext uri="{FF2B5EF4-FFF2-40B4-BE49-F238E27FC236}">
                <a16:creationId xmlns:a16="http://schemas.microsoft.com/office/drawing/2014/main" id="{9FC1294D-D643-4816-BF2A-8064EE6A215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6669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box a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4">
            <a:extLst>
              <a:ext uri="{FF2B5EF4-FFF2-40B4-BE49-F238E27FC236}">
                <a16:creationId xmlns:a16="http://schemas.microsoft.com/office/drawing/2014/main" id="{ECE7D27E-6126-4FAD-BB7C-3B0D069511C7}"/>
              </a:ext>
            </a:extLst>
          </p:cNvPr>
          <p:cNvSpPr>
            <a:spLocks noGrp="1"/>
          </p:cNvSpPr>
          <p:nvPr>
            <p:ph type="body" sz="quarter" idx="18"/>
          </p:nvPr>
        </p:nvSpPr>
        <p:spPr>
          <a:xfrm>
            <a:off x="376238" y="1889125"/>
            <a:ext cx="8439771" cy="48053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09511E6E-8675-48BD-817B-D4BAFC4E2672}"/>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Textplatzhalter 7">
            <a:extLst>
              <a:ext uri="{FF2B5EF4-FFF2-40B4-BE49-F238E27FC236}">
                <a16:creationId xmlns:a16="http://schemas.microsoft.com/office/drawing/2014/main" id="{9F7DC51E-DCE8-44B5-B0F5-E122A47F3F9E}"/>
              </a:ext>
            </a:extLst>
          </p:cNvPr>
          <p:cNvSpPr>
            <a:spLocks noGrp="1"/>
          </p:cNvSpPr>
          <p:nvPr>
            <p:ph type="body" sz="quarter" idx="16" hasCustomPrompt="1"/>
          </p:nvPr>
        </p:nvSpPr>
        <p:spPr>
          <a:xfrm>
            <a:off x="9096262" y="188912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10" name="Textplatzhalter 7">
            <a:extLst>
              <a:ext uri="{FF2B5EF4-FFF2-40B4-BE49-F238E27FC236}">
                <a16:creationId xmlns:a16="http://schemas.microsoft.com/office/drawing/2014/main" id="{9B291B51-EF3A-411A-9C46-F0CFB347A355}"/>
              </a:ext>
            </a:extLst>
          </p:cNvPr>
          <p:cNvSpPr>
            <a:spLocks noGrp="1"/>
          </p:cNvSpPr>
          <p:nvPr>
            <p:ph type="body" sz="quarter" idx="17" hasCustomPrompt="1"/>
          </p:nvPr>
        </p:nvSpPr>
        <p:spPr>
          <a:xfrm>
            <a:off x="9096262" y="2324100"/>
            <a:ext cx="2784355" cy="4370388"/>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Tree>
    <p:extLst>
      <p:ext uri="{BB962C8B-B14F-4D97-AF65-F5344CB8AC3E}">
        <p14:creationId xmlns:p14="http://schemas.microsoft.com/office/powerpoint/2010/main" val="289137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odboard / Gallery">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6114E4FD-A920-4776-82D8-3E35FDFCBD35}"/>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Bildplatzhalter 3">
            <a:extLst>
              <a:ext uri="{FF2B5EF4-FFF2-40B4-BE49-F238E27FC236}">
                <a16:creationId xmlns:a16="http://schemas.microsoft.com/office/drawing/2014/main" id="{39F72BE7-95F5-49F4-8AFE-B0628AD29D01}"/>
              </a:ext>
            </a:extLst>
          </p:cNvPr>
          <p:cNvSpPr>
            <a:spLocks noGrp="1"/>
          </p:cNvSpPr>
          <p:nvPr>
            <p:ph type="pic" sz="quarter" idx="11"/>
          </p:nvPr>
        </p:nvSpPr>
        <p:spPr>
          <a:xfrm>
            <a:off x="4848582" y="869051"/>
            <a:ext cx="2245838" cy="1757363"/>
          </a:xfrm>
          <a:prstGeom prst="rect">
            <a:avLst/>
          </a:prstGeom>
        </p:spPr>
        <p:txBody>
          <a:bodyPr>
            <a:normAutofit/>
          </a:bodyPr>
          <a:lstStyle>
            <a:lvl1pPr>
              <a:defRPr sz="1800"/>
            </a:lvl1pPr>
          </a:lstStyle>
          <a:p>
            <a:endParaRPr lang="de-CH" dirty="0"/>
          </a:p>
        </p:txBody>
      </p:sp>
      <p:sp>
        <p:nvSpPr>
          <p:cNvPr id="8" name="Bildplatzhalter 3">
            <a:extLst>
              <a:ext uri="{FF2B5EF4-FFF2-40B4-BE49-F238E27FC236}">
                <a16:creationId xmlns:a16="http://schemas.microsoft.com/office/drawing/2014/main" id="{E2C78E64-016C-4FA7-B1A1-A718DF87ED6E}"/>
              </a:ext>
            </a:extLst>
          </p:cNvPr>
          <p:cNvSpPr>
            <a:spLocks noGrp="1"/>
          </p:cNvSpPr>
          <p:nvPr>
            <p:ph type="pic" sz="quarter" idx="13"/>
          </p:nvPr>
        </p:nvSpPr>
        <p:spPr>
          <a:xfrm>
            <a:off x="7246821" y="869051"/>
            <a:ext cx="2245838" cy="1757363"/>
          </a:xfrm>
          <a:prstGeom prst="rect">
            <a:avLst/>
          </a:prstGeom>
        </p:spPr>
        <p:txBody>
          <a:bodyPr>
            <a:normAutofit/>
          </a:bodyPr>
          <a:lstStyle>
            <a:lvl1pPr>
              <a:defRPr sz="1800"/>
            </a:lvl1pPr>
          </a:lstStyle>
          <a:p>
            <a:endParaRPr lang="de-CH" dirty="0"/>
          </a:p>
        </p:txBody>
      </p:sp>
      <p:sp>
        <p:nvSpPr>
          <p:cNvPr id="12" name="Bildplatzhalter 3">
            <a:extLst>
              <a:ext uri="{FF2B5EF4-FFF2-40B4-BE49-F238E27FC236}">
                <a16:creationId xmlns:a16="http://schemas.microsoft.com/office/drawing/2014/main" id="{B88CEF98-2DDE-45BB-A18E-67D63ACEEC44}"/>
              </a:ext>
            </a:extLst>
          </p:cNvPr>
          <p:cNvSpPr>
            <a:spLocks noGrp="1"/>
          </p:cNvSpPr>
          <p:nvPr>
            <p:ph type="pic" sz="quarter" idx="14"/>
          </p:nvPr>
        </p:nvSpPr>
        <p:spPr>
          <a:xfrm>
            <a:off x="9645060" y="869051"/>
            <a:ext cx="2245838" cy="1757363"/>
          </a:xfrm>
          <a:prstGeom prst="rect">
            <a:avLst/>
          </a:prstGeom>
        </p:spPr>
        <p:txBody>
          <a:bodyPr>
            <a:normAutofit/>
          </a:bodyPr>
          <a:lstStyle>
            <a:lvl1pPr>
              <a:defRPr sz="1800"/>
            </a:lvl1pPr>
          </a:lstStyle>
          <a:p>
            <a:endParaRPr lang="de-CH"/>
          </a:p>
        </p:txBody>
      </p:sp>
      <p:sp>
        <p:nvSpPr>
          <p:cNvPr id="13" name="Bildplatzhalter 3">
            <a:extLst>
              <a:ext uri="{FF2B5EF4-FFF2-40B4-BE49-F238E27FC236}">
                <a16:creationId xmlns:a16="http://schemas.microsoft.com/office/drawing/2014/main" id="{B4864482-EB66-4794-9150-E034D1710DC0}"/>
              </a:ext>
            </a:extLst>
          </p:cNvPr>
          <p:cNvSpPr>
            <a:spLocks noGrp="1"/>
          </p:cNvSpPr>
          <p:nvPr>
            <p:ph type="pic" sz="quarter" idx="15"/>
          </p:nvPr>
        </p:nvSpPr>
        <p:spPr>
          <a:xfrm>
            <a:off x="4848582" y="2782438"/>
            <a:ext cx="2245838" cy="1757363"/>
          </a:xfrm>
          <a:prstGeom prst="rect">
            <a:avLst/>
          </a:prstGeom>
        </p:spPr>
        <p:txBody>
          <a:bodyPr>
            <a:normAutofit/>
          </a:bodyPr>
          <a:lstStyle>
            <a:lvl1pPr>
              <a:defRPr sz="1800"/>
            </a:lvl1pPr>
          </a:lstStyle>
          <a:p>
            <a:endParaRPr lang="de-CH"/>
          </a:p>
        </p:txBody>
      </p:sp>
      <p:sp>
        <p:nvSpPr>
          <p:cNvPr id="14" name="Bildplatzhalter 3">
            <a:extLst>
              <a:ext uri="{FF2B5EF4-FFF2-40B4-BE49-F238E27FC236}">
                <a16:creationId xmlns:a16="http://schemas.microsoft.com/office/drawing/2014/main" id="{910D4428-DB9A-4F2E-909B-75435A9886B5}"/>
              </a:ext>
            </a:extLst>
          </p:cNvPr>
          <p:cNvSpPr>
            <a:spLocks noGrp="1"/>
          </p:cNvSpPr>
          <p:nvPr>
            <p:ph type="pic" sz="quarter" idx="16"/>
          </p:nvPr>
        </p:nvSpPr>
        <p:spPr>
          <a:xfrm>
            <a:off x="7246821" y="2782438"/>
            <a:ext cx="2245838" cy="1757363"/>
          </a:xfrm>
          <a:prstGeom prst="rect">
            <a:avLst/>
          </a:prstGeom>
        </p:spPr>
        <p:txBody>
          <a:bodyPr>
            <a:normAutofit/>
          </a:bodyPr>
          <a:lstStyle>
            <a:lvl1pPr>
              <a:defRPr sz="1800"/>
            </a:lvl1pPr>
          </a:lstStyle>
          <a:p>
            <a:endParaRPr lang="de-CH"/>
          </a:p>
        </p:txBody>
      </p:sp>
      <p:sp>
        <p:nvSpPr>
          <p:cNvPr id="15" name="Bildplatzhalter 3">
            <a:extLst>
              <a:ext uri="{FF2B5EF4-FFF2-40B4-BE49-F238E27FC236}">
                <a16:creationId xmlns:a16="http://schemas.microsoft.com/office/drawing/2014/main" id="{43126E3D-0412-46F5-A6BB-65B08598C2E3}"/>
              </a:ext>
            </a:extLst>
          </p:cNvPr>
          <p:cNvSpPr>
            <a:spLocks noGrp="1"/>
          </p:cNvSpPr>
          <p:nvPr>
            <p:ph type="pic" sz="quarter" idx="17"/>
          </p:nvPr>
        </p:nvSpPr>
        <p:spPr>
          <a:xfrm>
            <a:off x="9645060" y="2782438"/>
            <a:ext cx="2245838" cy="1757363"/>
          </a:xfrm>
          <a:prstGeom prst="rect">
            <a:avLst/>
          </a:prstGeom>
        </p:spPr>
        <p:txBody>
          <a:bodyPr>
            <a:normAutofit/>
          </a:bodyPr>
          <a:lstStyle>
            <a:lvl1pPr>
              <a:defRPr sz="1800"/>
            </a:lvl1pPr>
          </a:lstStyle>
          <a:p>
            <a:endParaRPr lang="de-CH"/>
          </a:p>
        </p:txBody>
      </p:sp>
      <p:sp>
        <p:nvSpPr>
          <p:cNvPr id="16" name="Bildplatzhalter 3">
            <a:extLst>
              <a:ext uri="{FF2B5EF4-FFF2-40B4-BE49-F238E27FC236}">
                <a16:creationId xmlns:a16="http://schemas.microsoft.com/office/drawing/2014/main" id="{B7B6759A-807D-49A5-8B46-0B1A1F998A91}"/>
              </a:ext>
            </a:extLst>
          </p:cNvPr>
          <p:cNvSpPr>
            <a:spLocks noGrp="1"/>
          </p:cNvSpPr>
          <p:nvPr>
            <p:ph type="pic" sz="quarter" idx="18"/>
          </p:nvPr>
        </p:nvSpPr>
        <p:spPr>
          <a:xfrm>
            <a:off x="4848582" y="4695825"/>
            <a:ext cx="2245838" cy="1757363"/>
          </a:xfrm>
          <a:prstGeom prst="rect">
            <a:avLst/>
          </a:prstGeom>
        </p:spPr>
        <p:txBody>
          <a:bodyPr>
            <a:normAutofit/>
          </a:bodyPr>
          <a:lstStyle>
            <a:lvl1pPr>
              <a:defRPr sz="1800"/>
            </a:lvl1pPr>
          </a:lstStyle>
          <a:p>
            <a:endParaRPr lang="de-CH"/>
          </a:p>
        </p:txBody>
      </p:sp>
      <p:sp>
        <p:nvSpPr>
          <p:cNvPr id="17" name="Bildplatzhalter 3">
            <a:extLst>
              <a:ext uri="{FF2B5EF4-FFF2-40B4-BE49-F238E27FC236}">
                <a16:creationId xmlns:a16="http://schemas.microsoft.com/office/drawing/2014/main" id="{F90B6A8E-5305-4513-9984-0387528BCDA4}"/>
              </a:ext>
            </a:extLst>
          </p:cNvPr>
          <p:cNvSpPr>
            <a:spLocks noGrp="1"/>
          </p:cNvSpPr>
          <p:nvPr>
            <p:ph type="pic" sz="quarter" idx="19"/>
          </p:nvPr>
        </p:nvSpPr>
        <p:spPr>
          <a:xfrm>
            <a:off x="7246821" y="4695825"/>
            <a:ext cx="2245838" cy="1757363"/>
          </a:xfrm>
          <a:prstGeom prst="rect">
            <a:avLst/>
          </a:prstGeom>
        </p:spPr>
        <p:txBody>
          <a:bodyPr>
            <a:normAutofit/>
          </a:bodyPr>
          <a:lstStyle>
            <a:lvl1pPr>
              <a:defRPr sz="1800"/>
            </a:lvl1pPr>
          </a:lstStyle>
          <a:p>
            <a:endParaRPr lang="de-CH" dirty="0"/>
          </a:p>
        </p:txBody>
      </p:sp>
      <p:sp>
        <p:nvSpPr>
          <p:cNvPr id="18" name="Bildplatzhalter 3">
            <a:extLst>
              <a:ext uri="{FF2B5EF4-FFF2-40B4-BE49-F238E27FC236}">
                <a16:creationId xmlns:a16="http://schemas.microsoft.com/office/drawing/2014/main" id="{FCCCCED3-EA51-4050-AA8D-77FCE67DEF2E}"/>
              </a:ext>
            </a:extLst>
          </p:cNvPr>
          <p:cNvSpPr>
            <a:spLocks noGrp="1"/>
          </p:cNvSpPr>
          <p:nvPr>
            <p:ph type="pic" sz="quarter" idx="20"/>
          </p:nvPr>
        </p:nvSpPr>
        <p:spPr>
          <a:xfrm>
            <a:off x="9645060" y="4695825"/>
            <a:ext cx="2245838" cy="1757363"/>
          </a:xfrm>
          <a:prstGeom prst="rect">
            <a:avLst/>
          </a:prstGeom>
        </p:spPr>
        <p:txBody>
          <a:bodyPr>
            <a:normAutofit/>
          </a:bodyPr>
          <a:lstStyle>
            <a:lvl1pPr>
              <a:defRPr sz="1800"/>
            </a:lvl1pPr>
          </a:lstStyle>
          <a:p>
            <a:endParaRPr lang="de-CH"/>
          </a:p>
        </p:txBody>
      </p:sp>
      <p:sp>
        <p:nvSpPr>
          <p:cNvPr id="2" name="Titel 1">
            <a:extLst>
              <a:ext uri="{FF2B5EF4-FFF2-40B4-BE49-F238E27FC236}">
                <a16:creationId xmlns:a16="http://schemas.microsoft.com/office/drawing/2014/main" id="{D4CF4F68-3B81-4296-B52D-54FF17692CBC}"/>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C5DD9DC0-4A06-4A67-9179-29804E4EB967}"/>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1" name="Textplatzhalter 4">
            <a:extLst>
              <a:ext uri="{FF2B5EF4-FFF2-40B4-BE49-F238E27FC236}">
                <a16:creationId xmlns:a16="http://schemas.microsoft.com/office/drawing/2014/main" id="{9CF773C2-1473-40B9-A263-D6B14C8F426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37278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odboard / Big Image">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80FB06C5-AB7B-4549-ABBB-9E2CEF9A7E66}"/>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Titel 1">
            <a:extLst>
              <a:ext uri="{FF2B5EF4-FFF2-40B4-BE49-F238E27FC236}">
                <a16:creationId xmlns:a16="http://schemas.microsoft.com/office/drawing/2014/main" id="{B96321E6-7547-4E49-8D10-3459BA8AF08B}"/>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63BA2452-9FB9-4863-A698-9ECC8A2263BA}"/>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7" name="Bildplatzhalter 3">
            <a:extLst>
              <a:ext uri="{FF2B5EF4-FFF2-40B4-BE49-F238E27FC236}">
                <a16:creationId xmlns:a16="http://schemas.microsoft.com/office/drawing/2014/main" id="{ABD8BA58-2FB7-4713-AAFF-4BCC8D104A04}"/>
              </a:ext>
            </a:extLst>
          </p:cNvPr>
          <p:cNvSpPr>
            <a:spLocks noGrp="1"/>
          </p:cNvSpPr>
          <p:nvPr>
            <p:ph type="pic" sz="quarter" idx="21"/>
          </p:nvPr>
        </p:nvSpPr>
        <p:spPr>
          <a:xfrm>
            <a:off x="4848582" y="869051"/>
            <a:ext cx="7042316" cy="5584138"/>
          </a:xfrm>
          <a:prstGeom prst="rect">
            <a:avLst/>
          </a:prstGeom>
        </p:spPr>
        <p:txBody>
          <a:bodyPr/>
          <a:lstStyle/>
          <a:p>
            <a:endParaRPr lang="de-CH"/>
          </a:p>
        </p:txBody>
      </p:sp>
      <p:sp>
        <p:nvSpPr>
          <p:cNvPr id="7" name="Textplatzhalter 4">
            <a:extLst>
              <a:ext uri="{FF2B5EF4-FFF2-40B4-BE49-F238E27FC236}">
                <a16:creationId xmlns:a16="http://schemas.microsoft.com/office/drawing/2014/main" id="{1EE3AB70-FD7E-4B93-BDC8-3F9E1612043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8400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 Full Sized">
    <p:spTree>
      <p:nvGrpSpPr>
        <p:cNvPr id="1" name=""/>
        <p:cNvGrpSpPr/>
        <p:nvPr/>
      </p:nvGrpSpPr>
      <p:grpSpPr>
        <a:xfrm>
          <a:off x="0" y="0"/>
          <a:ext cx="0" cy="0"/>
          <a:chOff x="0" y="0"/>
          <a:chExt cx="0" cy="0"/>
        </a:xfrm>
      </p:grpSpPr>
      <p:sp>
        <p:nvSpPr>
          <p:cNvPr id="3" name="Tabellenplatzhalter 2">
            <a:extLst>
              <a:ext uri="{FF2B5EF4-FFF2-40B4-BE49-F238E27FC236}">
                <a16:creationId xmlns:a16="http://schemas.microsoft.com/office/drawing/2014/main" id="{46D1A964-8CB8-469D-A78A-07CEB8B07720}"/>
              </a:ext>
            </a:extLst>
          </p:cNvPr>
          <p:cNvSpPr>
            <a:spLocks noGrp="1"/>
          </p:cNvSpPr>
          <p:nvPr>
            <p:ph type="tbl" sz="quarter" idx="13"/>
          </p:nvPr>
        </p:nvSpPr>
        <p:spPr>
          <a:xfrm>
            <a:off x="384912" y="1837427"/>
            <a:ext cx="11495705" cy="4615762"/>
          </a:xfrm>
          <a:prstGeom prst="rect">
            <a:avLst/>
          </a:prstGeom>
        </p:spPr>
        <p:txBody>
          <a:bodyPr/>
          <a:lstStyle/>
          <a:p>
            <a:endParaRPr lang="de-CH" dirty="0"/>
          </a:p>
        </p:txBody>
      </p:sp>
      <p:sp>
        <p:nvSpPr>
          <p:cNvPr id="2" name="Titel 1">
            <a:extLst>
              <a:ext uri="{FF2B5EF4-FFF2-40B4-BE49-F238E27FC236}">
                <a16:creationId xmlns:a16="http://schemas.microsoft.com/office/drawing/2014/main" id="{C736F612-7471-4A49-863A-BFB8BF3061B1}"/>
              </a:ext>
            </a:extLst>
          </p:cNvPr>
          <p:cNvSpPr>
            <a:spLocks noGrp="1"/>
          </p:cNvSpPr>
          <p:nvPr>
            <p:ph type="title"/>
          </p:nvPr>
        </p:nvSpPr>
        <p:spPr/>
        <p:txBody>
          <a:bodyPr/>
          <a:lstStyle/>
          <a:p>
            <a:r>
              <a:rPr lang="de-DE"/>
              <a:t>Mastertitelformat bearbeiten</a:t>
            </a:r>
            <a:endParaRPr lang="de-CH"/>
          </a:p>
        </p:txBody>
      </p:sp>
      <p:sp>
        <p:nvSpPr>
          <p:cNvPr id="8" name="Untertitel 2">
            <a:extLst>
              <a:ext uri="{FF2B5EF4-FFF2-40B4-BE49-F238E27FC236}">
                <a16:creationId xmlns:a16="http://schemas.microsoft.com/office/drawing/2014/main" id="{5C627E2B-A018-46AC-9F8A-D6A361EFB6FF}"/>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1508DACA-D33E-4031-A6C3-31BF263F6C9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19696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 With Image o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3CCF9-9FC0-42A6-B54E-DAC02CF953D4}"/>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3D358185-E573-47BD-99A2-43FBC14658E0}"/>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abellenplatzhalter 2">
            <a:extLst>
              <a:ext uri="{FF2B5EF4-FFF2-40B4-BE49-F238E27FC236}">
                <a16:creationId xmlns:a16="http://schemas.microsoft.com/office/drawing/2014/main" id="{10B368C4-213B-4C69-AD45-23ACBDE2104A}"/>
              </a:ext>
            </a:extLst>
          </p:cNvPr>
          <p:cNvSpPr>
            <a:spLocks noGrp="1"/>
          </p:cNvSpPr>
          <p:nvPr>
            <p:ph type="tbl" sz="quarter" idx="13"/>
          </p:nvPr>
        </p:nvSpPr>
        <p:spPr>
          <a:xfrm>
            <a:off x="384912" y="1837427"/>
            <a:ext cx="7818809" cy="4615762"/>
          </a:xfrm>
          <a:prstGeom prst="rect">
            <a:avLst/>
          </a:prstGeom>
        </p:spPr>
        <p:txBody>
          <a:bodyPr/>
          <a:lstStyle/>
          <a:p>
            <a:endParaRPr lang="de-CH"/>
          </a:p>
        </p:txBody>
      </p:sp>
      <p:sp>
        <p:nvSpPr>
          <p:cNvPr id="6" name="Inhaltsplatzhalter 5">
            <a:extLst>
              <a:ext uri="{FF2B5EF4-FFF2-40B4-BE49-F238E27FC236}">
                <a16:creationId xmlns:a16="http://schemas.microsoft.com/office/drawing/2014/main" id="{F50E0A5A-A7CC-442C-AA5F-9EF4C6D2D7AF}"/>
              </a:ext>
            </a:extLst>
          </p:cNvPr>
          <p:cNvSpPr>
            <a:spLocks noGrp="1"/>
          </p:cNvSpPr>
          <p:nvPr>
            <p:ph sz="quarter" idx="14"/>
          </p:nvPr>
        </p:nvSpPr>
        <p:spPr>
          <a:xfrm>
            <a:off x="8297863" y="1828800"/>
            <a:ext cx="3582987" cy="46323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platzhalter 4">
            <a:extLst>
              <a:ext uri="{FF2B5EF4-FFF2-40B4-BE49-F238E27FC236}">
                <a16:creationId xmlns:a16="http://schemas.microsoft.com/office/drawing/2014/main" id="{89ECD0D8-24F2-4894-87BE-D58310C15C7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6953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 4 Slots">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681F00D7-17E6-44E8-B892-63ED49B8B43A}"/>
              </a:ext>
            </a:extLst>
          </p:cNvPr>
          <p:cNvSpPr>
            <a:spLocks noGrp="1"/>
          </p:cNvSpPr>
          <p:nvPr>
            <p:ph type="body" sz="quarter" idx="13" hasCustomPrompt="1"/>
          </p:nvPr>
        </p:nvSpPr>
        <p:spPr>
          <a:xfrm>
            <a:off x="2737260"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7" name="Textplatzhalter 6">
            <a:extLst>
              <a:ext uri="{FF2B5EF4-FFF2-40B4-BE49-F238E27FC236}">
                <a16:creationId xmlns:a16="http://schemas.microsoft.com/office/drawing/2014/main" id="{13D3AAE0-365F-44AD-8BE1-0D0E711A0B3E}"/>
              </a:ext>
            </a:extLst>
          </p:cNvPr>
          <p:cNvSpPr>
            <a:spLocks noGrp="1"/>
          </p:cNvSpPr>
          <p:nvPr>
            <p:ph type="body" sz="quarter" idx="16"/>
          </p:nvPr>
        </p:nvSpPr>
        <p:spPr>
          <a:xfrm>
            <a:off x="2746279"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5" name="Textplatzhalter 4">
            <a:extLst>
              <a:ext uri="{FF2B5EF4-FFF2-40B4-BE49-F238E27FC236}">
                <a16:creationId xmlns:a16="http://schemas.microsoft.com/office/drawing/2014/main" id="{D83BF626-9107-4E46-ABEB-61A6F580C492}"/>
              </a:ext>
            </a:extLst>
          </p:cNvPr>
          <p:cNvSpPr>
            <a:spLocks noGrp="1"/>
          </p:cNvSpPr>
          <p:nvPr>
            <p:ph type="body" sz="quarter" idx="17" hasCustomPrompt="1"/>
          </p:nvPr>
        </p:nvSpPr>
        <p:spPr>
          <a:xfrm>
            <a:off x="5114397"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6" name="Textplatzhalter 6">
            <a:extLst>
              <a:ext uri="{FF2B5EF4-FFF2-40B4-BE49-F238E27FC236}">
                <a16:creationId xmlns:a16="http://schemas.microsoft.com/office/drawing/2014/main" id="{4535AC9B-ADE2-4250-B0CF-463A970C2A24}"/>
              </a:ext>
            </a:extLst>
          </p:cNvPr>
          <p:cNvSpPr>
            <a:spLocks noGrp="1"/>
          </p:cNvSpPr>
          <p:nvPr>
            <p:ph type="body" sz="quarter" idx="18"/>
          </p:nvPr>
        </p:nvSpPr>
        <p:spPr>
          <a:xfrm>
            <a:off x="5123416"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7" name="Textplatzhalter 4">
            <a:extLst>
              <a:ext uri="{FF2B5EF4-FFF2-40B4-BE49-F238E27FC236}">
                <a16:creationId xmlns:a16="http://schemas.microsoft.com/office/drawing/2014/main" id="{44019C70-0391-4F27-B7AF-A0B1D20C4B40}"/>
              </a:ext>
            </a:extLst>
          </p:cNvPr>
          <p:cNvSpPr>
            <a:spLocks noGrp="1"/>
          </p:cNvSpPr>
          <p:nvPr>
            <p:ph type="body" sz="quarter" idx="19" hasCustomPrompt="1"/>
          </p:nvPr>
        </p:nvSpPr>
        <p:spPr>
          <a:xfrm>
            <a:off x="7491534"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8" name="Textplatzhalter 6">
            <a:extLst>
              <a:ext uri="{FF2B5EF4-FFF2-40B4-BE49-F238E27FC236}">
                <a16:creationId xmlns:a16="http://schemas.microsoft.com/office/drawing/2014/main" id="{EA5258E9-727B-42F9-962E-238025C74BEA}"/>
              </a:ext>
            </a:extLst>
          </p:cNvPr>
          <p:cNvSpPr>
            <a:spLocks noGrp="1"/>
          </p:cNvSpPr>
          <p:nvPr>
            <p:ph type="body" sz="quarter" idx="20"/>
          </p:nvPr>
        </p:nvSpPr>
        <p:spPr>
          <a:xfrm>
            <a:off x="7500553"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2" name="Titel 1">
            <a:extLst>
              <a:ext uri="{FF2B5EF4-FFF2-40B4-BE49-F238E27FC236}">
                <a16:creationId xmlns:a16="http://schemas.microsoft.com/office/drawing/2014/main" id="{870224F4-0254-41C6-AF6F-735F6D8A02DA}"/>
              </a:ext>
            </a:extLst>
          </p:cNvPr>
          <p:cNvSpPr>
            <a:spLocks noGrp="1"/>
          </p:cNvSpPr>
          <p:nvPr>
            <p:ph type="title"/>
          </p:nvPr>
        </p:nvSpPr>
        <p:spPr/>
        <p:txBody>
          <a:bodyPr/>
          <a:lstStyle/>
          <a:p>
            <a:r>
              <a:rPr lang="de-DE"/>
              <a:t>Mastertitelformat bearbeiten</a:t>
            </a:r>
            <a:endParaRPr lang="de-CH"/>
          </a:p>
        </p:txBody>
      </p:sp>
      <p:sp>
        <p:nvSpPr>
          <p:cNvPr id="26" name="Untertitel 2">
            <a:extLst>
              <a:ext uri="{FF2B5EF4-FFF2-40B4-BE49-F238E27FC236}">
                <a16:creationId xmlns:a16="http://schemas.microsoft.com/office/drawing/2014/main" id="{5581662C-8121-49C3-9BC2-E0624C323E62}"/>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2" name="Textplatzhalter 4">
            <a:extLst>
              <a:ext uri="{FF2B5EF4-FFF2-40B4-BE49-F238E27FC236}">
                <a16:creationId xmlns:a16="http://schemas.microsoft.com/office/drawing/2014/main" id="{26170BE0-3862-49E4-9255-5DB8C11926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806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gramm/Smart 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4" name="SmartArt-Platzhalter 3">
            <a:extLst>
              <a:ext uri="{FF2B5EF4-FFF2-40B4-BE49-F238E27FC236}">
                <a16:creationId xmlns:a16="http://schemas.microsoft.com/office/drawing/2014/main" id="{031D8F54-5A38-4C10-9C97-1557DAEB216D}"/>
              </a:ext>
            </a:extLst>
          </p:cNvPr>
          <p:cNvSpPr>
            <a:spLocks noGrp="1"/>
          </p:cNvSpPr>
          <p:nvPr>
            <p:ph type="dgm" sz="quarter" idx="10"/>
          </p:nvPr>
        </p:nvSpPr>
        <p:spPr>
          <a:xfrm>
            <a:off x="2324100" y="2139170"/>
            <a:ext cx="7543800" cy="4024629"/>
          </a:xfrm>
        </p:spPr>
        <p:txBody>
          <a:bodyPr/>
          <a:lstStyle/>
          <a:p>
            <a:endParaRPr lang="de-CH" dirty="0"/>
          </a:p>
        </p:txBody>
      </p:sp>
      <p:sp>
        <p:nvSpPr>
          <p:cNvPr id="5" name="Untertitel 2">
            <a:extLst>
              <a:ext uri="{FF2B5EF4-FFF2-40B4-BE49-F238E27FC236}">
                <a16:creationId xmlns:a16="http://schemas.microsoft.com/office/drawing/2014/main" id="{479B075B-72DD-469D-9046-10DA0222174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C79D0BEF-EBDA-4B04-9381-D8EDE134418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15456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od Sandwich">
    <p:spTree>
      <p:nvGrpSpPr>
        <p:cNvPr id="1" name=""/>
        <p:cNvGrpSpPr/>
        <p:nvPr/>
      </p:nvGrpSpPr>
      <p:grpSpPr>
        <a:xfrm>
          <a:off x="0" y="0"/>
          <a:ext cx="0" cy="0"/>
          <a:chOff x="0" y="0"/>
          <a:chExt cx="0" cy="0"/>
        </a:xfrm>
      </p:grpSpPr>
      <p:pic>
        <p:nvPicPr>
          <p:cNvPr id="8" name="Grafik 7" descr="Ein Bild, das Essen, Zwischenmahlzeit, Sandwich, halb enthält.&#10;&#10;Automatisch generierte Beschreibung">
            <a:extLst>
              <a:ext uri="{FF2B5EF4-FFF2-40B4-BE49-F238E27FC236}">
                <a16:creationId xmlns:a16="http://schemas.microsoft.com/office/drawing/2014/main" id="{8408DC68-EDDB-4FFD-9414-E2D33D452A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3" name="Rechteck: obere Ecken abgerundet 22">
            <a:extLst>
              <a:ext uri="{FF2B5EF4-FFF2-40B4-BE49-F238E27FC236}">
                <a16:creationId xmlns:a16="http://schemas.microsoft.com/office/drawing/2014/main" id="{C1BE50C8-070C-4580-A97A-F055FD35B54E}"/>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4" name="Titelplatzhalter 1">
            <a:extLst>
              <a:ext uri="{FF2B5EF4-FFF2-40B4-BE49-F238E27FC236}">
                <a16:creationId xmlns:a16="http://schemas.microsoft.com/office/drawing/2014/main" id="{DC4E62C0-3519-4FC0-85B8-DC8D89406A8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5" name="object 16">
            <a:extLst>
              <a:ext uri="{FF2B5EF4-FFF2-40B4-BE49-F238E27FC236}">
                <a16:creationId xmlns:a16="http://schemas.microsoft.com/office/drawing/2014/main" id="{7634D859-B0A0-4B17-856F-255EB93390B0}"/>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6" name="Textfeld 25">
            <a:extLst>
              <a:ext uri="{FF2B5EF4-FFF2-40B4-BE49-F238E27FC236}">
                <a16:creationId xmlns:a16="http://schemas.microsoft.com/office/drawing/2014/main" id="{6AE419C7-4D09-4CD8-AA25-84D00A0CB75A}"/>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8" name="Textplatzhalter 9">
            <a:extLst>
              <a:ext uri="{FF2B5EF4-FFF2-40B4-BE49-F238E27FC236}">
                <a16:creationId xmlns:a16="http://schemas.microsoft.com/office/drawing/2014/main" id="{9AFB954E-B3D0-4FB9-9EF0-6D9FE811791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871427EB-22D8-4786-ABDD-92C37E1AF1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77418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Page / 1 Per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785143"/>
            <a:ext cx="4027762" cy="4668045"/>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13">
            <a:extLst>
              <a:ext uri="{FF2B5EF4-FFF2-40B4-BE49-F238E27FC236}">
                <a16:creationId xmlns:a16="http://schemas.microsoft.com/office/drawing/2014/main" id="{96184163-E9D0-4B68-B331-D58719E9D282}"/>
              </a:ext>
            </a:extLst>
          </p:cNvPr>
          <p:cNvSpPr>
            <a:spLocks noGrp="1"/>
          </p:cNvSpPr>
          <p:nvPr>
            <p:ph type="body" sz="quarter" idx="11" hasCustomPrompt="1"/>
          </p:nvPr>
        </p:nvSpPr>
        <p:spPr>
          <a:xfrm>
            <a:off x="5079375" y="2929175"/>
            <a:ext cx="5653577" cy="284162"/>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15" name="Textplatzhalter 13">
            <a:extLst>
              <a:ext uri="{FF2B5EF4-FFF2-40B4-BE49-F238E27FC236}">
                <a16:creationId xmlns:a16="http://schemas.microsoft.com/office/drawing/2014/main" id="{C8BE0CA1-3917-44F4-80F9-8F0FFEABAE8F}"/>
              </a:ext>
            </a:extLst>
          </p:cNvPr>
          <p:cNvSpPr>
            <a:spLocks noGrp="1"/>
          </p:cNvSpPr>
          <p:nvPr>
            <p:ph type="body" sz="quarter" idx="12" hasCustomPrompt="1"/>
          </p:nvPr>
        </p:nvSpPr>
        <p:spPr>
          <a:xfrm>
            <a:off x="5079375" y="3316462"/>
            <a:ext cx="5653577" cy="284162"/>
          </a:xfrm>
        </p:spPr>
        <p:txBody>
          <a:bodyPr/>
          <a:lstStyle>
            <a:lvl1pPr marL="0" indent="0">
              <a:buNone/>
              <a:defRPr sz="1600" b="0"/>
            </a:lvl1pPr>
            <a:lvl5pPr>
              <a:defRPr/>
            </a:lvl5pPr>
          </a:lstStyle>
          <a:p>
            <a:pPr lvl="0"/>
            <a:r>
              <a:rPr lang="de-DE" dirty="0"/>
              <a:t>Position</a:t>
            </a:r>
            <a:endParaRPr lang="de-CH" dirty="0"/>
          </a:p>
        </p:txBody>
      </p:sp>
      <p:sp>
        <p:nvSpPr>
          <p:cNvPr id="16" name="Textplatzhalter 13">
            <a:extLst>
              <a:ext uri="{FF2B5EF4-FFF2-40B4-BE49-F238E27FC236}">
                <a16:creationId xmlns:a16="http://schemas.microsoft.com/office/drawing/2014/main" id="{CC4BFB50-9900-4D59-B48C-871FABEFB6DD}"/>
              </a:ext>
            </a:extLst>
          </p:cNvPr>
          <p:cNvSpPr>
            <a:spLocks noGrp="1"/>
          </p:cNvSpPr>
          <p:nvPr>
            <p:ph type="body" sz="quarter" idx="13" hasCustomPrompt="1"/>
          </p:nvPr>
        </p:nvSpPr>
        <p:spPr>
          <a:xfrm>
            <a:off x="5079374" y="4278107"/>
            <a:ext cx="5653578" cy="284162"/>
          </a:xfrm>
        </p:spPr>
        <p:txBody>
          <a:bodyPr/>
          <a:lstStyle>
            <a:lvl1pPr marL="0" indent="0">
              <a:buNone/>
              <a:defRPr sz="1200"/>
            </a:lvl1pPr>
            <a:lvl5pPr>
              <a:defRPr/>
            </a:lvl5pPr>
          </a:lstStyle>
          <a:p>
            <a:pPr lvl="0"/>
            <a:r>
              <a:rPr lang="de-DE" dirty="0"/>
              <a:t>+41 (0)7X XXX XXXX</a:t>
            </a:r>
            <a:endParaRPr lang="de-CH" dirty="0"/>
          </a:p>
        </p:txBody>
      </p:sp>
      <p:sp>
        <p:nvSpPr>
          <p:cNvPr id="18" name="Textplatzhalter 13">
            <a:extLst>
              <a:ext uri="{FF2B5EF4-FFF2-40B4-BE49-F238E27FC236}">
                <a16:creationId xmlns:a16="http://schemas.microsoft.com/office/drawing/2014/main" id="{5172B114-37F4-4AC2-B6BF-AD5D83DDF85E}"/>
              </a:ext>
            </a:extLst>
          </p:cNvPr>
          <p:cNvSpPr>
            <a:spLocks noGrp="1"/>
          </p:cNvSpPr>
          <p:nvPr>
            <p:ph type="body" sz="quarter" idx="14" hasCustomPrompt="1"/>
          </p:nvPr>
        </p:nvSpPr>
        <p:spPr>
          <a:xfrm>
            <a:off x="5079374" y="3928825"/>
            <a:ext cx="5653578" cy="284162"/>
          </a:xfrm>
        </p:spPr>
        <p:txBody>
          <a:bodyPr/>
          <a:lstStyle>
            <a:lvl1pPr marL="0" indent="0">
              <a:buNone/>
              <a:defRPr sz="1200"/>
            </a:lvl1pPr>
            <a:lvl5pPr>
              <a:defRPr/>
            </a:lvl5pPr>
          </a:lstStyle>
          <a:p>
            <a:pPr lvl="0"/>
            <a:r>
              <a:rPr lang="de-DE" dirty="0"/>
              <a:t>xx@compass-group.ch</a:t>
            </a:r>
            <a:endParaRPr lang="de-CH" dirty="0"/>
          </a:p>
        </p:txBody>
      </p:sp>
      <p:sp>
        <p:nvSpPr>
          <p:cNvPr id="21" name="Textplatzhalter 4">
            <a:extLst>
              <a:ext uri="{FF2B5EF4-FFF2-40B4-BE49-F238E27FC236}">
                <a16:creationId xmlns:a16="http://schemas.microsoft.com/office/drawing/2014/main" id="{85B83E50-44D1-4402-A731-7B3BBCA636A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12" name="Textfeld 11">
            <a:extLst>
              <a:ext uri="{FF2B5EF4-FFF2-40B4-BE49-F238E27FC236}">
                <a16:creationId xmlns:a16="http://schemas.microsoft.com/office/drawing/2014/main" id="{FF729BC1-FDC1-4F52-8847-239DBAC6AA42}"/>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19" name="Imagem 14">
            <a:extLst>
              <a:ext uri="{FF2B5EF4-FFF2-40B4-BE49-F238E27FC236}">
                <a16:creationId xmlns:a16="http://schemas.microsoft.com/office/drawing/2014/main" id="{B7E8BAD4-9A4E-4EB4-82F2-C10CC09819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Tree>
    <p:extLst>
      <p:ext uri="{BB962C8B-B14F-4D97-AF65-F5344CB8AC3E}">
        <p14:creationId xmlns:p14="http://schemas.microsoft.com/office/powerpoint/2010/main" val="12447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age / 2 Peop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836900"/>
            <a:ext cx="2576463" cy="2982081"/>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3" name="Bildplatzhalter 3">
            <a:extLst>
              <a:ext uri="{FF2B5EF4-FFF2-40B4-BE49-F238E27FC236}">
                <a16:creationId xmlns:a16="http://schemas.microsoft.com/office/drawing/2014/main" id="{E83792AC-5D79-4DD5-A419-E0D073755E9E}"/>
              </a:ext>
            </a:extLst>
          </p:cNvPr>
          <p:cNvSpPr>
            <a:spLocks noGrp="1"/>
          </p:cNvSpPr>
          <p:nvPr>
            <p:ph type="pic" sz="quarter" idx="15"/>
          </p:nvPr>
        </p:nvSpPr>
        <p:spPr>
          <a:xfrm>
            <a:off x="4447955" y="1836900"/>
            <a:ext cx="2576463" cy="2982081"/>
          </a:xfrm>
        </p:spPr>
        <p:txBody>
          <a:bodyPr/>
          <a:lstStyle/>
          <a:p>
            <a:endParaRPr lang="de-CH"/>
          </a:p>
        </p:txBody>
      </p:sp>
      <p:sp>
        <p:nvSpPr>
          <p:cNvPr id="23" name="Textfeld 22">
            <a:extLst>
              <a:ext uri="{FF2B5EF4-FFF2-40B4-BE49-F238E27FC236}">
                <a16:creationId xmlns:a16="http://schemas.microsoft.com/office/drawing/2014/main" id="{B069FD4B-4537-49C6-B534-A1DB46FEAD28}"/>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24" name="Imagem 14">
            <a:extLst>
              <a:ext uri="{FF2B5EF4-FFF2-40B4-BE49-F238E27FC236}">
                <a16:creationId xmlns:a16="http://schemas.microsoft.com/office/drawing/2014/main" id="{6103DB0F-EAC3-4651-A601-909A690FE8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376288"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376288"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27" name="Textplatzhalter 13">
            <a:extLst>
              <a:ext uri="{FF2B5EF4-FFF2-40B4-BE49-F238E27FC236}">
                <a16:creationId xmlns:a16="http://schemas.microsoft.com/office/drawing/2014/main" id="{9F1B564D-8945-4E3B-960C-F07036AA4B69}"/>
              </a:ext>
            </a:extLst>
          </p:cNvPr>
          <p:cNvSpPr>
            <a:spLocks noGrp="1"/>
          </p:cNvSpPr>
          <p:nvPr>
            <p:ph type="body" sz="quarter" idx="13" hasCustomPrompt="1"/>
          </p:nvPr>
        </p:nvSpPr>
        <p:spPr>
          <a:xfrm>
            <a:off x="376286"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28" name="Textplatzhalter 13">
            <a:extLst>
              <a:ext uri="{FF2B5EF4-FFF2-40B4-BE49-F238E27FC236}">
                <a16:creationId xmlns:a16="http://schemas.microsoft.com/office/drawing/2014/main" id="{DAAA57E5-FA52-4626-B802-3DD529B76802}"/>
              </a:ext>
            </a:extLst>
          </p:cNvPr>
          <p:cNvSpPr>
            <a:spLocks noGrp="1"/>
          </p:cNvSpPr>
          <p:nvPr>
            <p:ph type="body" sz="quarter" idx="14" hasCustomPrompt="1"/>
          </p:nvPr>
        </p:nvSpPr>
        <p:spPr>
          <a:xfrm>
            <a:off x="376286"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29" name="Textplatzhalter 13">
            <a:extLst>
              <a:ext uri="{FF2B5EF4-FFF2-40B4-BE49-F238E27FC236}">
                <a16:creationId xmlns:a16="http://schemas.microsoft.com/office/drawing/2014/main" id="{B1F09E33-435F-43A5-B66D-E233D6C83853}"/>
              </a:ext>
            </a:extLst>
          </p:cNvPr>
          <p:cNvSpPr>
            <a:spLocks noGrp="1"/>
          </p:cNvSpPr>
          <p:nvPr>
            <p:ph type="body" sz="quarter" idx="16" hasCustomPrompt="1"/>
          </p:nvPr>
        </p:nvSpPr>
        <p:spPr>
          <a:xfrm>
            <a:off x="4432017"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30" name="Textplatzhalter 13">
            <a:extLst>
              <a:ext uri="{FF2B5EF4-FFF2-40B4-BE49-F238E27FC236}">
                <a16:creationId xmlns:a16="http://schemas.microsoft.com/office/drawing/2014/main" id="{37262F85-9A65-4017-8F45-8CC8BF45B011}"/>
              </a:ext>
            </a:extLst>
          </p:cNvPr>
          <p:cNvSpPr>
            <a:spLocks noGrp="1"/>
          </p:cNvSpPr>
          <p:nvPr>
            <p:ph type="body" sz="quarter" idx="17" hasCustomPrompt="1"/>
          </p:nvPr>
        </p:nvSpPr>
        <p:spPr>
          <a:xfrm>
            <a:off x="4432017"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31" name="Textplatzhalter 13">
            <a:extLst>
              <a:ext uri="{FF2B5EF4-FFF2-40B4-BE49-F238E27FC236}">
                <a16:creationId xmlns:a16="http://schemas.microsoft.com/office/drawing/2014/main" id="{77B3F541-0289-4766-8099-06AC474DF5C7}"/>
              </a:ext>
            </a:extLst>
          </p:cNvPr>
          <p:cNvSpPr>
            <a:spLocks noGrp="1"/>
          </p:cNvSpPr>
          <p:nvPr>
            <p:ph type="body" sz="quarter" idx="18" hasCustomPrompt="1"/>
          </p:nvPr>
        </p:nvSpPr>
        <p:spPr>
          <a:xfrm>
            <a:off x="4432015"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32" name="Textplatzhalter 13">
            <a:extLst>
              <a:ext uri="{FF2B5EF4-FFF2-40B4-BE49-F238E27FC236}">
                <a16:creationId xmlns:a16="http://schemas.microsoft.com/office/drawing/2014/main" id="{D61D85B0-980F-4C57-A729-655E2B0B64A5}"/>
              </a:ext>
            </a:extLst>
          </p:cNvPr>
          <p:cNvSpPr>
            <a:spLocks noGrp="1"/>
          </p:cNvSpPr>
          <p:nvPr>
            <p:ph type="body" sz="quarter" idx="19" hasCustomPrompt="1"/>
          </p:nvPr>
        </p:nvSpPr>
        <p:spPr>
          <a:xfrm>
            <a:off x="4432015"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33" name="Textplatzhalter 4">
            <a:extLst>
              <a:ext uri="{FF2B5EF4-FFF2-40B4-BE49-F238E27FC236}">
                <a16:creationId xmlns:a16="http://schemas.microsoft.com/office/drawing/2014/main" id="{A7E55726-8E1D-4F8B-81F7-845473B1C66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6243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1787704" y="1836900"/>
            <a:ext cx="2616800" cy="3422638"/>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1787703"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1787703"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22" name="Bildplatzhalter 3">
            <a:extLst>
              <a:ext uri="{FF2B5EF4-FFF2-40B4-BE49-F238E27FC236}">
                <a16:creationId xmlns:a16="http://schemas.microsoft.com/office/drawing/2014/main" id="{65FD8856-0059-47F1-AC13-3DAF2E3E9A97}"/>
              </a:ext>
            </a:extLst>
          </p:cNvPr>
          <p:cNvSpPr>
            <a:spLocks noGrp="1"/>
          </p:cNvSpPr>
          <p:nvPr>
            <p:ph type="pic" sz="quarter" idx="20"/>
          </p:nvPr>
        </p:nvSpPr>
        <p:spPr>
          <a:xfrm>
            <a:off x="4654950" y="1836900"/>
            <a:ext cx="2616800" cy="3422638"/>
          </a:xfrm>
        </p:spPr>
        <p:txBody>
          <a:bodyPr/>
          <a:lstStyle/>
          <a:p>
            <a:endParaRPr lang="de-CH"/>
          </a:p>
        </p:txBody>
      </p:sp>
      <p:sp>
        <p:nvSpPr>
          <p:cNvPr id="33" name="Bildplatzhalter 3">
            <a:extLst>
              <a:ext uri="{FF2B5EF4-FFF2-40B4-BE49-F238E27FC236}">
                <a16:creationId xmlns:a16="http://schemas.microsoft.com/office/drawing/2014/main" id="{3A4A68BD-9E51-4AE8-9442-53D9D7A18793}"/>
              </a:ext>
            </a:extLst>
          </p:cNvPr>
          <p:cNvSpPr>
            <a:spLocks noGrp="1"/>
          </p:cNvSpPr>
          <p:nvPr>
            <p:ph type="pic" sz="quarter" idx="21"/>
          </p:nvPr>
        </p:nvSpPr>
        <p:spPr>
          <a:xfrm>
            <a:off x="7612437" y="1836900"/>
            <a:ext cx="2616800" cy="3422638"/>
          </a:xfrm>
        </p:spPr>
        <p:txBody>
          <a:bodyPr/>
          <a:lstStyle/>
          <a:p>
            <a:endParaRPr lang="de-CH"/>
          </a:p>
        </p:txBody>
      </p:sp>
      <p:sp>
        <p:nvSpPr>
          <p:cNvPr id="34" name="Textplatzhalter 13">
            <a:extLst>
              <a:ext uri="{FF2B5EF4-FFF2-40B4-BE49-F238E27FC236}">
                <a16:creationId xmlns:a16="http://schemas.microsoft.com/office/drawing/2014/main" id="{45B441E4-E06D-46B7-886D-301AC49FD659}"/>
              </a:ext>
            </a:extLst>
          </p:cNvPr>
          <p:cNvSpPr>
            <a:spLocks noGrp="1"/>
          </p:cNvSpPr>
          <p:nvPr>
            <p:ph type="body" sz="quarter" idx="22" hasCustomPrompt="1"/>
          </p:nvPr>
        </p:nvSpPr>
        <p:spPr>
          <a:xfrm>
            <a:off x="4654951"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5" name="Textplatzhalter 13">
            <a:extLst>
              <a:ext uri="{FF2B5EF4-FFF2-40B4-BE49-F238E27FC236}">
                <a16:creationId xmlns:a16="http://schemas.microsoft.com/office/drawing/2014/main" id="{D6D847D8-0CDD-4295-A744-614C0356B749}"/>
              </a:ext>
            </a:extLst>
          </p:cNvPr>
          <p:cNvSpPr>
            <a:spLocks noGrp="1"/>
          </p:cNvSpPr>
          <p:nvPr>
            <p:ph type="body" sz="quarter" idx="23" hasCustomPrompt="1"/>
          </p:nvPr>
        </p:nvSpPr>
        <p:spPr>
          <a:xfrm>
            <a:off x="4654951"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6" name="Textplatzhalter 13">
            <a:extLst>
              <a:ext uri="{FF2B5EF4-FFF2-40B4-BE49-F238E27FC236}">
                <a16:creationId xmlns:a16="http://schemas.microsoft.com/office/drawing/2014/main" id="{553D010B-341E-4626-B581-D6C675554695}"/>
              </a:ext>
            </a:extLst>
          </p:cNvPr>
          <p:cNvSpPr>
            <a:spLocks noGrp="1"/>
          </p:cNvSpPr>
          <p:nvPr>
            <p:ph type="body" sz="quarter" idx="24" hasCustomPrompt="1"/>
          </p:nvPr>
        </p:nvSpPr>
        <p:spPr>
          <a:xfrm>
            <a:off x="7612437"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7" name="Textplatzhalter 13">
            <a:extLst>
              <a:ext uri="{FF2B5EF4-FFF2-40B4-BE49-F238E27FC236}">
                <a16:creationId xmlns:a16="http://schemas.microsoft.com/office/drawing/2014/main" id="{4846AB6F-13D1-45DA-AF8F-5AE0F1D48CC9}"/>
              </a:ext>
            </a:extLst>
          </p:cNvPr>
          <p:cNvSpPr>
            <a:spLocks noGrp="1"/>
          </p:cNvSpPr>
          <p:nvPr>
            <p:ph type="body" sz="quarter" idx="25" hasCustomPrompt="1"/>
          </p:nvPr>
        </p:nvSpPr>
        <p:spPr>
          <a:xfrm>
            <a:off x="7612437"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8" name="Textplatzhalter 4">
            <a:extLst>
              <a:ext uri="{FF2B5EF4-FFF2-40B4-BE49-F238E27FC236}">
                <a16:creationId xmlns:a16="http://schemas.microsoft.com/office/drawing/2014/main" id="{DD71D20A-710B-4432-A17D-CF9EB734CB8F}"/>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7654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 No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5" name="Textplatzhalter 4">
            <a:extLst>
              <a:ext uri="{FF2B5EF4-FFF2-40B4-BE49-F238E27FC236}">
                <a16:creationId xmlns:a16="http://schemas.microsoft.com/office/drawing/2014/main" id="{6DF2D2DA-FE81-4B01-A2D6-CB4615FF39D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4" name="Untertitel 2">
            <a:extLst>
              <a:ext uri="{FF2B5EF4-FFF2-40B4-BE49-F238E27FC236}">
                <a16:creationId xmlns:a16="http://schemas.microsoft.com/office/drawing/2014/main" id="{10E5EE38-D769-40FA-840F-19A7E0388C3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Tree>
    <p:extLst>
      <p:ext uri="{BB962C8B-B14F-4D97-AF65-F5344CB8AC3E}">
        <p14:creationId xmlns:p14="http://schemas.microsoft.com/office/powerpoint/2010/main" val="409408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d Burger">
    <p:spTree>
      <p:nvGrpSpPr>
        <p:cNvPr id="1" name=""/>
        <p:cNvGrpSpPr/>
        <p:nvPr/>
      </p:nvGrpSpPr>
      <p:grpSpPr>
        <a:xfrm>
          <a:off x="0" y="0"/>
          <a:ext cx="0" cy="0"/>
          <a:chOff x="0" y="0"/>
          <a:chExt cx="0" cy="0"/>
        </a:xfrm>
      </p:grpSpPr>
      <p:pic>
        <p:nvPicPr>
          <p:cNvPr id="10" name="Grafik 9" descr="Ein Bild, das Zwischenmahlzeit, Sandwich enthält.&#10;&#10;Automatisch generierte Beschreibung">
            <a:extLst>
              <a:ext uri="{FF2B5EF4-FFF2-40B4-BE49-F238E27FC236}">
                <a16:creationId xmlns:a16="http://schemas.microsoft.com/office/drawing/2014/main" id="{232FD17E-BFDC-4590-8806-9BA4FF990C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9" name="Rechteck: obere Ecken abgerundet 18">
            <a:extLst>
              <a:ext uri="{FF2B5EF4-FFF2-40B4-BE49-F238E27FC236}">
                <a16:creationId xmlns:a16="http://schemas.microsoft.com/office/drawing/2014/main" id="{6D6C33DF-B21B-4CCB-BD9B-83D73A33B045}"/>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FFFFFF"/>
                </a:solidFill>
              </a:rPr>
              <a:t>                 </a:t>
            </a:r>
          </a:p>
        </p:txBody>
      </p:sp>
      <p:sp>
        <p:nvSpPr>
          <p:cNvPr id="20" name="Titelplatzhalter 1">
            <a:extLst>
              <a:ext uri="{FF2B5EF4-FFF2-40B4-BE49-F238E27FC236}">
                <a16:creationId xmlns:a16="http://schemas.microsoft.com/office/drawing/2014/main" id="{C9DD7C63-761A-4AC3-B183-29131BB17EE8}"/>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7A63E1BA-D43C-4D0F-AB24-6B6388B0C22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2E999E35-DB03-41CC-AC54-B7AE994722B1}"/>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D2C7849D-6052-466C-B763-082E97AD0EB9}"/>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C6BFE9FF-F968-48BC-AA5D-86B9821BC6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30794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d Gyoz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5F74172-4DBB-48D7-9EAE-3BB30FF07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3136A7DF-F4FA-4699-BDBC-72385E25C752}"/>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13EF48F3-D3E2-40AE-8D1A-5B5DC4604CB7}"/>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7C893BED-BF6C-4A3A-AC9C-D12F87BEC41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A4E2837C-2D2A-4E74-A077-761ECF1CC136}"/>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A50F66E4-F9B5-49DC-AEE5-1FEEDAFD8B43}"/>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9DE12ADD-AF96-4709-BB2B-A6B3B75069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4983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d Spring Rolls">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CC08F02-326A-4B4E-9C6E-0EF9B19F7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BEC4286D-F92A-43A5-90F9-19F9AB25E2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50755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d Salad">
    <p:spTree>
      <p:nvGrpSpPr>
        <p:cNvPr id="1" name=""/>
        <p:cNvGrpSpPr/>
        <p:nvPr/>
      </p:nvGrpSpPr>
      <p:grpSpPr>
        <a:xfrm>
          <a:off x="0" y="0"/>
          <a:ext cx="0" cy="0"/>
          <a:chOff x="0" y="0"/>
          <a:chExt cx="0" cy="0"/>
        </a:xfrm>
      </p:grpSpPr>
      <p:pic>
        <p:nvPicPr>
          <p:cNvPr id="4" name="Grafik 3" descr="Ein Bild, das Pflanze, Gericht, Mahlzeit, frisch enthält.&#10;&#10;Automatisch generierte Beschreibung">
            <a:extLst>
              <a:ext uri="{FF2B5EF4-FFF2-40B4-BE49-F238E27FC236}">
                <a16:creationId xmlns:a16="http://schemas.microsoft.com/office/drawing/2014/main" id="{9098FF88-5054-4BF0-BF44-87A251CF7C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4FBC2DE-9B7C-4EA0-909A-6DF8C014D6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8184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Guest">
    <p:spTree>
      <p:nvGrpSpPr>
        <p:cNvPr id="1" name=""/>
        <p:cNvGrpSpPr/>
        <p:nvPr/>
      </p:nvGrpSpPr>
      <p:grpSpPr>
        <a:xfrm>
          <a:off x="0" y="0"/>
          <a:ext cx="0" cy="0"/>
          <a:chOff x="0" y="0"/>
          <a:chExt cx="0" cy="0"/>
        </a:xfrm>
      </p:grpSpPr>
      <p:pic>
        <p:nvPicPr>
          <p:cNvPr id="3" name="Grafik 2" descr="Ein Bild, das Tisch, Esstisch enthält.&#10;&#10;Automatisch generierte Beschreibung">
            <a:extLst>
              <a:ext uri="{FF2B5EF4-FFF2-40B4-BE49-F238E27FC236}">
                <a16:creationId xmlns:a16="http://schemas.microsoft.com/office/drawing/2014/main" id="{8D9E3599-E395-435B-98BF-24266D810F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hteck: obere Ecken abgerundet 25">
            <a:extLst>
              <a:ext uri="{FF2B5EF4-FFF2-40B4-BE49-F238E27FC236}">
                <a16:creationId xmlns:a16="http://schemas.microsoft.com/office/drawing/2014/main" id="{36219294-29F7-4FCC-9017-57C03B5359E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7" name="Titelplatzhalter 1">
            <a:extLst>
              <a:ext uri="{FF2B5EF4-FFF2-40B4-BE49-F238E27FC236}">
                <a16:creationId xmlns:a16="http://schemas.microsoft.com/office/drawing/2014/main" id="{5294D154-4F75-40E9-94B2-116AB4A35F7E}"/>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8" name="object 16">
            <a:extLst>
              <a:ext uri="{FF2B5EF4-FFF2-40B4-BE49-F238E27FC236}">
                <a16:creationId xmlns:a16="http://schemas.microsoft.com/office/drawing/2014/main" id="{76A4BF64-F8A1-477B-818B-D2D11F8D58ED}"/>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9" name="Textfeld 28">
            <a:extLst>
              <a:ext uri="{FF2B5EF4-FFF2-40B4-BE49-F238E27FC236}">
                <a16:creationId xmlns:a16="http://schemas.microsoft.com/office/drawing/2014/main" id="{CB89D8B0-E13F-4D4E-8719-C21C55B2091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1" name="Textplatzhalter 9">
            <a:extLst>
              <a:ext uri="{FF2B5EF4-FFF2-40B4-BE49-F238E27FC236}">
                <a16:creationId xmlns:a16="http://schemas.microsoft.com/office/drawing/2014/main" id="{4398E531-5D26-4DAA-AF5A-3E8C0A90E87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8D5101C-067D-4BF6-A393-8D1F8AB0DA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61768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24.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47C2D38-B178-468C-9EAD-0994C6FCF87D}"/>
              </a:ext>
            </a:extLst>
          </p:cNvPr>
          <p:cNvSpPr>
            <a:spLocks noGrp="1"/>
          </p:cNvSpPr>
          <p:nvPr>
            <p:ph type="title"/>
          </p:nvPr>
        </p:nvSpPr>
        <p:spPr>
          <a:xfrm>
            <a:off x="3680258" y="2612783"/>
            <a:ext cx="5080565"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Tree>
    <p:extLst>
      <p:ext uri="{BB962C8B-B14F-4D97-AF65-F5344CB8AC3E}">
        <p14:creationId xmlns:p14="http://schemas.microsoft.com/office/powerpoint/2010/main" val="518859015"/>
      </p:ext>
    </p:extLst>
  </p:cSld>
  <p:clrMap bg1="lt1" tx1="dk1" bg2="lt2" tx2="dk2" accent1="accent1" accent2="accent2" accent3="accent3" accent4="accent4" accent5="accent5" accent6="accent6" hlink="hlink" folHlink="folHlink"/>
  <p:sldLayoutIdLst>
    <p:sldLayoutId id="2147483653" r:id="rId1"/>
    <p:sldLayoutId id="214748368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hteck: obere Ecken abgerundet 7">
            <a:extLst>
              <a:ext uri="{FF2B5EF4-FFF2-40B4-BE49-F238E27FC236}">
                <a16:creationId xmlns:a16="http://schemas.microsoft.com/office/drawing/2014/main" id="{5A235F40-BDA1-4B05-AA3E-900AAB63590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 name="Titelplatzhalter 1">
            <a:extLst>
              <a:ext uri="{FF2B5EF4-FFF2-40B4-BE49-F238E27FC236}">
                <a16:creationId xmlns:a16="http://schemas.microsoft.com/office/drawing/2014/main" id="{2077808F-172A-435B-BC6C-A3526FDDF5E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9" name="object 16">
            <a:extLst>
              <a:ext uri="{FF2B5EF4-FFF2-40B4-BE49-F238E27FC236}">
                <a16:creationId xmlns:a16="http://schemas.microsoft.com/office/drawing/2014/main" id="{7FCF3903-52CD-4962-B0F0-D3F34F90006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10" name="Textfeld 9">
            <a:extLst>
              <a:ext uri="{FF2B5EF4-FFF2-40B4-BE49-F238E27FC236}">
                <a16:creationId xmlns:a16="http://schemas.microsoft.com/office/drawing/2014/main" id="{B7070877-EE31-4609-A574-1B626A09C1F3}"/>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13" name="Imagem 14">
            <a:extLst>
              <a:ext uri="{FF2B5EF4-FFF2-40B4-BE49-F238E27FC236}">
                <a16:creationId xmlns:a16="http://schemas.microsoft.com/office/drawing/2014/main" id="{2B41E8EB-73C8-4588-9BE4-CFC1657DB11D}"/>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80591120"/>
      </p:ext>
    </p:extLst>
  </p:cSld>
  <p:clrMap bg1="lt1" tx1="dk1" bg2="lt2" tx2="dk2" accent1="accent1" accent2="accent2" accent3="accent3" accent4="accent4" accent5="accent5" accent6="accent6" hlink="hlink" folHlink="folHlink"/>
  <p:sldLayoutIdLst>
    <p:sldLayoutId id="2147483655" r:id="rId1"/>
    <p:sldLayoutId id="2147483751" r:id="rId2"/>
    <p:sldLayoutId id="2147483752" r:id="rId3"/>
    <p:sldLayoutId id="2147483753" r:id="rId4"/>
    <p:sldLayoutId id="2147483754" r:id="rId5"/>
    <p:sldLayoutId id="2147483755" r:id="rId6"/>
    <p:sldLayoutId id="2147483744" r:id="rId7"/>
    <p:sldLayoutId id="2147483656" r:id="rId8"/>
    <p:sldLayoutId id="2147483657" r:id="rId9"/>
    <p:sldLayoutId id="2147483696" r:id="rId10"/>
    <p:sldLayoutId id="2147483742" r:id="rId11"/>
    <p:sldLayoutId id="21474837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m 10">
            <a:extLst>
              <a:ext uri="{FF2B5EF4-FFF2-40B4-BE49-F238E27FC236}">
                <a16:creationId xmlns:a16="http://schemas.microsoft.com/office/drawing/2014/main" id="{4B3544D6-95E1-4324-B0DC-75545369A8F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7" name="Rechteck: obere Ecken abgerundet 26">
            <a:extLst>
              <a:ext uri="{FF2B5EF4-FFF2-40B4-BE49-F238E27FC236}">
                <a16:creationId xmlns:a16="http://schemas.microsoft.com/office/drawing/2014/main" id="{17A16A18-890E-4723-9F4F-472147F777D6}"/>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2" name="Titelplatzhalter 1">
            <a:extLst>
              <a:ext uri="{FF2B5EF4-FFF2-40B4-BE49-F238E27FC236}">
                <a16:creationId xmlns:a16="http://schemas.microsoft.com/office/drawing/2014/main" id="{9118A653-2B9A-410D-9D1B-114A989EA9D3}"/>
              </a:ext>
            </a:extLst>
          </p:cNvPr>
          <p:cNvSpPr txBox="1">
            <a:spLocks/>
          </p:cNvSpPr>
          <p:nvPr userDrawn="1"/>
        </p:nvSpPr>
        <p:spPr>
          <a:xfrm>
            <a:off x="2681984" y="2740515"/>
            <a:ext cx="6828033" cy="6170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b="1" dirty="0">
                <a:solidFill>
                  <a:schemeClr val="accent1"/>
                </a:solidFill>
              </a:rPr>
              <a:t>Agenda</a:t>
            </a:r>
            <a:endParaRPr lang="de-CH" sz="3600" b="1" dirty="0">
              <a:solidFill>
                <a:schemeClr val="accent1"/>
              </a:solidFill>
            </a:endParaRPr>
          </a:p>
        </p:txBody>
      </p:sp>
      <p:sp>
        <p:nvSpPr>
          <p:cNvPr id="32" name="object 16">
            <a:extLst>
              <a:ext uri="{FF2B5EF4-FFF2-40B4-BE49-F238E27FC236}">
                <a16:creationId xmlns:a16="http://schemas.microsoft.com/office/drawing/2014/main" id="{6F592FF6-69A3-4ABF-B595-2DFCD498DFF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33" name="Textfeld 32">
            <a:extLst>
              <a:ext uri="{FF2B5EF4-FFF2-40B4-BE49-F238E27FC236}">
                <a16:creationId xmlns:a16="http://schemas.microsoft.com/office/drawing/2014/main" id="{8C67B8C6-0872-42F7-A598-007879FF09A9}"/>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9" name="Imagem 14">
            <a:extLst>
              <a:ext uri="{FF2B5EF4-FFF2-40B4-BE49-F238E27FC236}">
                <a16:creationId xmlns:a16="http://schemas.microsoft.com/office/drawing/2014/main" id="{E4F06B0A-CAE2-4D0F-8FE3-86203924490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93239" y="2045903"/>
            <a:ext cx="1023297" cy="401725"/>
          </a:xfrm>
          <a:prstGeom prst="rect">
            <a:avLst/>
          </a:prstGeom>
        </p:spPr>
      </p:pic>
    </p:spTree>
    <p:extLst>
      <p:ext uri="{BB962C8B-B14F-4D97-AF65-F5344CB8AC3E}">
        <p14:creationId xmlns:p14="http://schemas.microsoft.com/office/powerpoint/2010/main" val="2845094018"/>
      </p:ext>
    </p:extLst>
  </p:cSld>
  <p:clrMap bg1="lt1" tx1="dk1" bg2="lt2" tx2="dk2" accent1="accent1" accent2="accent2" accent3="accent3" accent4="accent4" accent5="accent5" accent6="accent6" hlink="hlink" folHlink="folHlink"/>
  <p:sldLayoutIdLst>
    <p:sldLayoutId id="2147483666" r:id="rId1"/>
    <p:sldLayoutId id="214748369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10" descr="Uma imagem com alimentação, mesa, quadro, fruta&#10;&#10;Descrição gerada automaticamente">
            <a:extLst>
              <a:ext uri="{FF2B5EF4-FFF2-40B4-BE49-F238E27FC236}">
                <a16:creationId xmlns:a16="http://schemas.microsoft.com/office/drawing/2014/main" id="{2CB7167F-02D5-452B-8425-BE7C5728DA8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Imagem 8" descr="Uma imagem com monitor, sentado, computador, ecrã&#10;&#10;Descrição gerada automaticamente">
            <a:extLst>
              <a:ext uri="{FF2B5EF4-FFF2-40B4-BE49-F238E27FC236}">
                <a16:creationId xmlns:a16="http://schemas.microsoft.com/office/drawing/2014/main" id="{542FF4CC-B7E4-4344-8F3E-43834FEDF8D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3551173" y="-944624"/>
            <a:ext cx="5108698" cy="10496549"/>
          </a:xfrm>
          <a:prstGeom prst="rect">
            <a:avLst/>
          </a:prstGeom>
          <a:effectLst>
            <a:outerShdw blurRad="330200" dist="635000" dir="8100000" algn="tr" rotWithShape="0">
              <a:prstClr val="black">
                <a:alpha val="40000"/>
              </a:prstClr>
            </a:outerShdw>
          </a:effectLst>
        </p:spPr>
      </p:pic>
      <p:grpSp>
        <p:nvGrpSpPr>
          <p:cNvPr id="9" name="Agrupar 11">
            <a:extLst>
              <a:ext uri="{FF2B5EF4-FFF2-40B4-BE49-F238E27FC236}">
                <a16:creationId xmlns:a16="http://schemas.microsoft.com/office/drawing/2014/main" id="{A4CF6BB0-5261-442A-AC3A-545C4697DC3C}"/>
              </a:ext>
            </a:extLst>
          </p:cNvPr>
          <p:cNvGrpSpPr/>
          <p:nvPr userDrawn="1"/>
        </p:nvGrpSpPr>
        <p:grpSpPr>
          <a:xfrm>
            <a:off x="2254302" y="2630420"/>
            <a:ext cx="7593161" cy="3781257"/>
            <a:chOff x="2254302" y="2630420"/>
            <a:chExt cx="7593161" cy="3781257"/>
          </a:xfrm>
        </p:grpSpPr>
        <p:pic>
          <p:nvPicPr>
            <p:cNvPr id="10" name="Grafik 9">
              <a:extLst>
                <a:ext uri="{FF2B5EF4-FFF2-40B4-BE49-F238E27FC236}">
                  <a16:creationId xmlns:a16="http://schemas.microsoft.com/office/drawing/2014/main" id="{C66FBD62-5556-4015-AC1D-D21A3B8355A7}"/>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571039" y="2910359"/>
              <a:ext cx="7068968" cy="32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Shape 35">
              <a:extLst>
                <a:ext uri="{FF2B5EF4-FFF2-40B4-BE49-F238E27FC236}">
                  <a16:creationId xmlns:a16="http://schemas.microsoft.com/office/drawing/2014/main" id="{17DC5565-BD2A-49D3-8A78-0D5BE6166C2E}"/>
                </a:ext>
              </a:extLst>
            </p:cNvPr>
            <p:cNvSpPr/>
            <p:nvPr/>
          </p:nvSpPr>
          <p:spPr>
            <a:xfrm>
              <a:off x="2296764"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37">
              <a:extLst>
                <a:ext uri="{FF2B5EF4-FFF2-40B4-BE49-F238E27FC236}">
                  <a16:creationId xmlns:a16="http://schemas.microsoft.com/office/drawing/2014/main" id="{608A0E33-5F61-42CA-86F0-5118A63AB04E}"/>
                </a:ext>
              </a:extLst>
            </p:cNvPr>
            <p:cNvSpPr/>
            <p:nvPr/>
          </p:nvSpPr>
          <p:spPr>
            <a:xfrm flipH="1">
              <a:off x="9409609"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38">
              <a:extLst>
                <a:ext uri="{FF2B5EF4-FFF2-40B4-BE49-F238E27FC236}">
                  <a16:creationId xmlns:a16="http://schemas.microsoft.com/office/drawing/2014/main" id="{86137FD1-BE9D-449C-8206-A3B1536E6113}"/>
                </a:ext>
              </a:extLst>
            </p:cNvPr>
            <p:cNvSpPr/>
            <p:nvPr/>
          </p:nvSpPr>
          <p:spPr>
            <a:xfrm flipV="1">
              <a:off x="2254302"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39">
              <a:extLst>
                <a:ext uri="{FF2B5EF4-FFF2-40B4-BE49-F238E27FC236}">
                  <a16:creationId xmlns:a16="http://schemas.microsoft.com/office/drawing/2014/main" id="{24F64656-236D-47D8-B9CB-4BEDD099A85F}"/>
                </a:ext>
              </a:extLst>
            </p:cNvPr>
            <p:cNvSpPr/>
            <p:nvPr/>
          </p:nvSpPr>
          <p:spPr>
            <a:xfrm flipH="1" flipV="1">
              <a:off x="9367147"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68" descr="A picture containing flower, green&#10;&#10;Description automatically generated">
            <a:extLst>
              <a:ext uri="{FF2B5EF4-FFF2-40B4-BE49-F238E27FC236}">
                <a16:creationId xmlns:a16="http://schemas.microsoft.com/office/drawing/2014/main" id="{3C22F15A-DC4C-429B-8631-3FB9471DA15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12774480" flipV="1">
            <a:off x="9025981" y="2860563"/>
            <a:ext cx="2627087" cy="1669143"/>
          </a:xfrm>
          <a:prstGeom prst="rect">
            <a:avLst/>
          </a:prstGeom>
        </p:spPr>
      </p:pic>
      <p:pic>
        <p:nvPicPr>
          <p:cNvPr id="16" name="Picture 21" descr="A picture containing flower, green&#10;&#10;Description automatically generated">
            <a:extLst>
              <a:ext uri="{FF2B5EF4-FFF2-40B4-BE49-F238E27FC236}">
                <a16:creationId xmlns:a16="http://schemas.microsoft.com/office/drawing/2014/main" id="{C5535E4C-C006-4273-91A2-7732CEDDAD79}"/>
              </a:ext>
            </a:extLst>
          </p:cNvPr>
          <p:cNvPicPr>
            <a:picLocks noChangeAspect="1"/>
          </p:cNvPicPr>
          <p:nvPr userDrawn="1"/>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p:blipFill>
        <p:spPr>
          <a:xfrm rot="6191185" flipV="1">
            <a:off x="7907020" y="-1246138"/>
            <a:ext cx="3537916" cy="3325962"/>
          </a:xfrm>
          <a:prstGeom prst="rect">
            <a:avLst/>
          </a:prstGeom>
        </p:spPr>
      </p:pic>
      <p:pic>
        <p:nvPicPr>
          <p:cNvPr id="17" name="Picture 23" descr="A picture containing flower, green&#10;&#10;Description automatically generated">
            <a:extLst>
              <a:ext uri="{FF2B5EF4-FFF2-40B4-BE49-F238E27FC236}">
                <a16:creationId xmlns:a16="http://schemas.microsoft.com/office/drawing/2014/main" id="{C8FCD6D5-018E-4AD9-AAE4-418E3D04F76E}"/>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rot="8100000">
            <a:off x="-1075559" y="837249"/>
            <a:ext cx="4420224" cy="2808428"/>
          </a:xfrm>
          <a:prstGeom prst="rect">
            <a:avLst/>
          </a:prstGeom>
        </p:spPr>
      </p:pic>
    </p:spTree>
    <p:extLst>
      <p:ext uri="{BB962C8B-B14F-4D97-AF65-F5344CB8AC3E}">
        <p14:creationId xmlns:p14="http://schemas.microsoft.com/office/powerpoint/2010/main" val="995889305"/>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64" presetClass="path" presetSubtype="0" accel="50000" decel="50000" fill="hold" nodeType="withEffect">
                                  <p:stCondLst>
                                    <p:cond delay="0"/>
                                  </p:stCondLst>
                                  <p:childTnLst>
                                    <p:animMotion origin="layout" path="M -2.70833E-6 4.07407E-6 L 0.11706 0.03657 " pathEditMode="relative" rAng="0" ptsTypes="AA">
                                      <p:cBhvr>
                                        <p:cTn id="9" dur="750" spd="-100000" fill="hold"/>
                                        <p:tgtEl>
                                          <p:spTgt spid="16"/>
                                        </p:tgtEl>
                                        <p:attrNameLst>
                                          <p:attrName>ppt_x</p:attrName>
                                          <p:attrName>ppt_y</p:attrName>
                                        </p:attrNameLst>
                                      </p:cBhvr>
                                      <p:rCtr x="5846" y="1829"/>
                                    </p:animMotion>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64" presetClass="path" presetSubtype="0" accel="50000" decel="50000" fill="hold" nodeType="withEffect">
                                  <p:stCondLst>
                                    <p:cond delay="0"/>
                                  </p:stCondLst>
                                  <p:childTnLst>
                                    <p:animMotion origin="layout" path="M -2.91667E-6 -2.59259E-6 L 0.13412 -0.10787 " pathEditMode="relative" rAng="0" ptsTypes="AA">
                                      <p:cBhvr>
                                        <p:cTn id="14" dur="750" spd="-100000" fill="hold"/>
                                        <p:tgtEl>
                                          <p:spTgt spid="15"/>
                                        </p:tgtEl>
                                        <p:attrNameLst>
                                          <p:attrName>ppt_x</p:attrName>
                                          <p:attrName>ppt_y</p:attrName>
                                        </p:attrNameLst>
                                      </p:cBhvr>
                                      <p:rCtr x="6706" y="-5394"/>
                                    </p:animMotion>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64" presetClass="path" presetSubtype="0" accel="50000" decel="50000" fill="hold" nodeType="withEffect">
                                  <p:stCondLst>
                                    <p:cond delay="0"/>
                                  </p:stCondLst>
                                  <p:childTnLst>
                                    <p:animMotion origin="layout" path="M 0.0776 -0.09954 L -0.04506 0.14259 " pathEditMode="relative" rAng="0" ptsTypes="AA">
                                      <p:cBhvr>
                                        <p:cTn id="19" dur="750" spd="-100000" fill="hold"/>
                                        <p:tgtEl>
                                          <p:spTgt spid="17"/>
                                        </p:tgtEl>
                                        <p:attrNameLst>
                                          <p:attrName>ppt_x</p:attrName>
                                          <p:attrName>ppt_y</p:attrName>
                                        </p:attrNameLst>
                                      </p:cBhvr>
                                      <p:rCtr x="-6133" y="12106"/>
                                    </p:animMotion>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64" presetClass="path" presetSubtype="0" accel="50000" decel="50000" fill="hold" nodeType="withEffect">
                                  <p:stCondLst>
                                    <p:cond delay="0"/>
                                  </p:stCondLst>
                                  <p:childTnLst>
                                    <p:animMotion origin="layout" path="M -1.25E-6 3.7037E-6 L -0.00078 0.3074 " pathEditMode="relative" rAng="0" ptsTypes="AA">
                                      <p:cBhvr>
                                        <p:cTn id="24" dur="750" spd="-100000" fill="hold"/>
                                        <p:tgtEl>
                                          <p:spTgt spid="8"/>
                                        </p:tgtEl>
                                        <p:attrNameLst>
                                          <p:attrName>ppt_x</p:attrName>
                                          <p:attrName>ppt_y</p:attrName>
                                        </p:attrNameLst>
                                      </p:cBhvr>
                                      <p:rCtr x="-39" y="15370"/>
                                    </p:animMotion>
                                  </p:childTnLst>
                                </p:cTn>
                              </p:par>
                              <p:par>
                                <p:cTn id="25" presetID="53" presetClass="entr" presetSubtype="16" fill="hold" nodeType="with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EEB7FECC-7186-4835-ABE3-7C0F41BD4EC4}"/>
              </a:ext>
            </a:extLst>
          </p:cNvPr>
          <p:cNvSpPr>
            <a:spLocks noGrp="1"/>
          </p:cNvSpPr>
          <p:nvPr>
            <p:ph type="body" idx="1"/>
          </p:nvPr>
        </p:nvSpPr>
        <p:spPr>
          <a:xfrm>
            <a:off x="376287" y="1825625"/>
            <a:ext cx="11504330" cy="4351338"/>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4" name="Titelplatzhalter 1">
            <a:extLst>
              <a:ext uri="{FF2B5EF4-FFF2-40B4-BE49-F238E27FC236}">
                <a16:creationId xmlns:a16="http://schemas.microsoft.com/office/drawing/2014/main" id="{06B8869F-E65F-4CE6-BC8B-D445077903B6}"/>
              </a:ext>
            </a:extLst>
          </p:cNvPr>
          <p:cNvSpPr>
            <a:spLocks noGrp="1"/>
          </p:cNvSpPr>
          <p:nvPr>
            <p:ph type="title"/>
          </p:nvPr>
        </p:nvSpPr>
        <p:spPr>
          <a:xfrm>
            <a:off x="376287" y="694201"/>
            <a:ext cx="11504330" cy="650021"/>
          </a:xfrm>
          <a:prstGeom prst="rect">
            <a:avLst/>
          </a:prstGeom>
        </p:spPr>
        <p:txBody>
          <a:bodyPr vert="horz" lIns="91440" tIns="45720" rIns="91440" bIns="45720" rtlCol="0" anchor="ctr">
            <a:normAutofit/>
          </a:bodyPr>
          <a:lstStyle/>
          <a:p>
            <a:r>
              <a:rPr lang="de-DE" dirty="0"/>
              <a:t>Mastertitelformat bearbeiten</a:t>
            </a:r>
            <a:endParaRPr lang="de-CH" dirty="0"/>
          </a:p>
        </p:txBody>
      </p:sp>
      <p:pic>
        <p:nvPicPr>
          <p:cNvPr id="13" name="Imagem 4">
            <a:extLst>
              <a:ext uri="{FF2B5EF4-FFF2-40B4-BE49-F238E27FC236}">
                <a16:creationId xmlns:a16="http://schemas.microsoft.com/office/drawing/2014/main" id="{B5E66444-A121-4380-9699-88F509AA7109}"/>
              </a:ext>
            </a:extLst>
          </p:cNvPr>
          <p:cNvPicPr>
            <a:picLocks noChangeAspect="1"/>
          </p:cNvPicPr>
          <p:nvPr userDrawn="1"/>
        </p:nvPicPr>
        <p:blipFill rotWithShape="1">
          <a:blip r:embed="rId28" cstate="email">
            <a:extLst>
              <a:ext uri="{28A0092B-C50C-407E-A947-70E740481C1C}">
                <a14:useLocalDpi xmlns:a14="http://schemas.microsoft.com/office/drawing/2010/main"/>
              </a:ext>
            </a:extLst>
          </a:blip>
          <a:srcRect/>
          <a:stretch/>
        </p:blipFill>
        <p:spPr>
          <a:xfrm>
            <a:off x="0" y="1"/>
            <a:ext cx="12192000" cy="443012"/>
          </a:xfrm>
          <a:prstGeom prst="rect">
            <a:avLst/>
          </a:prstGeom>
          <a:effectLst>
            <a:outerShdw blurRad="127000" dist="12700" dir="2700000" sx="80000" sy="80000" algn="tl" rotWithShape="0">
              <a:schemeClr val="accent3">
                <a:alpha val="40000"/>
              </a:schemeClr>
            </a:outerShdw>
          </a:effectLst>
        </p:spPr>
      </p:pic>
      <p:sp>
        <p:nvSpPr>
          <p:cNvPr id="15" name="object 16">
            <a:extLst>
              <a:ext uri="{FF2B5EF4-FFF2-40B4-BE49-F238E27FC236}">
                <a16:creationId xmlns:a16="http://schemas.microsoft.com/office/drawing/2014/main" id="{F6D09BE9-5971-4D0C-8123-2D1ABA8FF810}"/>
              </a:ext>
            </a:extLst>
          </p:cNvPr>
          <p:cNvSpPr txBox="1"/>
          <p:nvPr userDrawn="1"/>
        </p:nvSpPr>
        <p:spPr>
          <a:xfrm>
            <a:off x="3779954" y="6655059"/>
            <a:ext cx="4632092" cy="89127"/>
          </a:xfrm>
          <a:prstGeom prst="rect">
            <a:avLst/>
          </a:prstGeom>
        </p:spPr>
        <p:txBody>
          <a:bodyPr vert="horz" wrap="square" lIns="0" tIns="12065" rIns="0" bIns="0" rtlCol="0">
            <a:spAutoFit/>
          </a:bodyPr>
          <a:lstStyle/>
          <a:p>
            <a:pPr marL="12700" algn="ctr">
              <a:lnSpc>
                <a:spcPct val="100000"/>
              </a:lnSpc>
              <a:spcBef>
                <a:spcPts val="95"/>
              </a:spcBef>
            </a:pPr>
            <a:r>
              <a:rPr sz="500" b="1" spc="125" dirty="0">
                <a:solidFill>
                  <a:schemeClr val="tx1">
                    <a:lumMod val="50000"/>
                    <a:lumOff val="50000"/>
                  </a:schemeClr>
                </a:solidFill>
                <a:latin typeface="Arial"/>
                <a:cs typeface="Arial"/>
              </a:rPr>
              <a:t>COM</a:t>
            </a:r>
            <a:r>
              <a:rPr sz="500" b="1" spc="55" dirty="0">
                <a:solidFill>
                  <a:schemeClr val="tx1">
                    <a:lumMod val="50000"/>
                    <a:lumOff val="50000"/>
                  </a:schemeClr>
                </a:solidFill>
                <a:latin typeface="Arial"/>
                <a:cs typeface="Arial"/>
              </a:rPr>
              <a:t>P</a:t>
            </a:r>
            <a:r>
              <a:rPr sz="500" b="1" spc="125" dirty="0">
                <a:solidFill>
                  <a:schemeClr val="tx1">
                    <a:lumMod val="50000"/>
                    <a:lumOff val="50000"/>
                  </a:schemeClr>
                </a:solidFill>
                <a:latin typeface="Arial"/>
                <a:cs typeface="Arial"/>
              </a:rPr>
              <a:t>AS</a:t>
            </a:r>
            <a:r>
              <a:rPr sz="500" b="1" spc="-5" dirty="0">
                <a:solidFill>
                  <a:schemeClr val="tx1">
                    <a:lumMod val="50000"/>
                    <a:lumOff val="50000"/>
                  </a:schemeClr>
                </a:solidFill>
                <a:latin typeface="Arial"/>
                <a:cs typeface="Arial"/>
              </a:rPr>
              <a:t>S</a:t>
            </a:r>
            <a:r>
              <a:rPr sz="500" b="1" dirty="0">
                <a:solidFill>
                  <a:schemeClr val="tx1">
                    <a:lumMod val="50000"/>
                    <a:lumOff val="50000"/>
                  </a:schemeClr>
                </a:solidFill>
                <a:latin typeface="Arial"/>
                <a:cs typeface="Arial"/>
              </a:rPr>
              <a:t> </a:t>
            </a:r>
            <a:r>
              <a:rPr sz="500" b="1" spc="-35" dirty="0">
                <a:solidFill>
                  <a:schemeClr val="tx1">
                    <a:lumMod val="50000"/>
                    <a:lumOff val="50000"/>
                  </a:schemeClr>
                </a:solidFill>
                <a:latin typeface="Arial"/>
                <a:cs typeface="Arial"/>
              </a:rPr>
              <a:t> </a:t>
            </a:r>
            <a:r>
              <a:rPr lang="de-CH" sz="500" b="1" spc="-3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GROU</a:t>
            </a:r>
            <a:r>
              <a:rPr sz="500" b="1" spc="-5" dirty="0">
                <a:solidFill>
                  <a:schemeClr val="tx1">
                    <a:lumMod val="50000"/>
                    <a:lumOff val="50000"/>
                  </a:schemeClr>
                </a:solidFill>
                <a:latin typeface="Arial"/>
                <a:cs typeface="Arial"/>
              </a:rPr>
              <a:t>P</a:t>
            </a:r>
            <a:r>
              <a:rPr sz="500" b="1" dirty="0">
                <a:solidFill>
                  <a:schemeClr val="tx1">
                    <a:lumMod val="50000"/>
                    <a:lumOff val="50000"/>
                  </a:schemeClr>
                </a:solidFill>
                <a:latin typeface="Arial"/>
                <a:cs typeface="Arial"/>
              </a:rPr>
              <a:t> </a:t>
            </a:r>
            <a:r>
              <a:rPr sz="500" b="1" spc="-70" dirty="0">
                <a:solidFill>
                  <a:schemeClr val="tx1">
                    <a:lumMod val="50000"/>
                    <a:lumOff val="50000"/>
                  </a:schemeClr>
                </a:solidFill>
                <a:latin typeface="Arial"/>
                <a:cs typeface="Arial"/>
              </a:rPr>
              <a:t> </a:t>
            </a:r>
            <a:r>
              <a:rPr lang="de-CH" sz="500" b="1" spc="-7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sz="500" b="1" spc="-150"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SCHWEI</a:t>
            </a:r>
            <a:r>
              <a:rPr sz="500" b="1" spc="110" dirty="0">
                <a:solidFill>
                  <a:schemeClr val="tx1">
                    <a:lumMod val="50000"/>
                    <a:lumOff val="50000"/>
                  </a:schemeClr>
                </a:solidFill>
                <a:latin typeface="Arial"/>
                <a:cs typeface="Arial"/>
              </a:rPr>
              <a:t>Z</a:t>
            </a:r>
            <a:r>
              <a:rPr sz="500" b="1" spc="-5" dirty="0">
                <a:solidFill>
                  <a:schemeClr val="tx1">
                    <a:lumMod val="50000"/>
                    <a:lumOff val="50000"/>
                  </a:schemeClr>
                </a:solidFill>
                <a:latin typeface="Arial"/>
                <a:cs typeface="Arial"/>
              </a:rPr>
              <a:t>)</a:t>
            </a:r>
            <a:r>
              <a:rPr sz="500" b="1" dirty="0">
                <a:solidFill>
                  <a:schemeClr val="tx1">
                    <a:lumMod val="50000"/>
                    <a:lumOff val="50000"/>
                  </a:schemeClr>
                </a:solidFill>
                <a:latin typeface="Arial"/>
                <a:cs typeface="Arial"/>
              </a:rPr>
              <a:t> </a:t>
            </a:r>
            <a:r>
              <a:rPr lang="de-CH" sz="500" b="1" dirty="0">
                <a:solidFill>
                  <a:schemeClr val="tx1">
                    <a:lumMod val="50000"/>
                    <a:lumOff val="50000"/>
                  </a:schemeClr>
                </a:solidFill>
                <a:latin typeface="Arial"/>
                <a:cs typeface="Arial"/>
              </a:rPr>
              <a:t> </a:t>
            </a:r>
            <a:r>
              <a:rPr sz="500" b="1" spc="-8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A</a:t>
            </a:r>
            <a:r>
              <a:rPr sz="500" b="1" spc="-5" dirty="0">
                <a:solidFill>
                  <a:schemeClr val="tx1">
                    <a:lumMod val="50000"/>
                    <a:lumOff val="50000"/>
                  </a:schemeClr>
                </a:solidFill>
                <a:latin typeface="Arial"/>
                <a:cs typeface="Arial"/>
              </a:rPr>
              <a:t>G</a:t>
            </a:r>
            <a:r>
              <a:rPr sz="500" b="1" dirty="0">
                <a:solidFill>
                  <a:schemeClr val="tx1">
                    <a:lumMod val="50000"/>
                    <a:lumOff val="50000"/>
                  </a:schemeClr>
                </a:solidFill>
                <a:latin typeface="Arial"/>
                <a:cs typeface="Arial"/>
              </a:rPr>
              <a:t> </a:t>
            </a:r>
            <a:r>
              <a:rPr sz="500" b="1" spc="-50" dirty="0">
                <a:solidFill>
                  <a:schemeClr val="tx1">
                    <a:lumMod val="50000"/>
                    <a:lumOff val="50000"/>
                  </a:schemeClr>
                </a:solidFill>
                <a:latin typeface="Arial"/>
                <a:cs typeface="Arial"/>
              </a:rPr>
              <a:t> </a:t>
            </a:r>
            <a:r>
              <a:rPr lang="de-CH" sz="500" b="1" spc="-5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lang="de-CH" sz="500" b="1" spc="-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CONFIDENTIA</a:t>
            </a:r>
            <a:r>
              <a:rPr sz="500" b="1" spc="-5" dirty="0">
                <a:solidFill>
                  <a:schemeClr val="tx1">
                    <a:lumMod val="50000"/>
                    <a:lumOff val="50000"/>
                  </a:schemeClr>
                </a:solidFill>
                <a:latin typeface="Arial"/>
                <a:cs typeface="Arial"/>
              </a:rPr>
              <a:t>L</a:t>
            </a:r>
            <a:endParaRPr sz="500" dirty="0">
              <a:solidFill>
                <a:schemeClr val="tx1">
                  <a:lumMod val="50000"/>
                  <a:lumOff val="50000"/>
                </a:schemeClr>
              </a:solidFill>
              <a:latin typeface="Arial"/>
              <a:cs typeface="Arial"/>
            </a:endParaRPr>
          </a:p>
        </p:txBody>
      </p:sp>
      <p:sp>
        <p:nvSpPr>
          <p:cNvPr id="16" name="Flussdiagramm: Verzögerung 15">
            <a:extLst>
              <a:ext uri="{FF2B5EF4-FFF2-40B4-BE49-F238E27FC236}">
                <a16:creationId xmlns:a16="http://schemas.microsoft.com/office/drawing/2014/main" id="{B3F06D57-759A-4C57-B11C-F9B1900F8076}"/>
              </a:ext>
            </a:extLst>
          </p:cNvPr>
          <p:cNvSpPr/>
          <p:nvPr userDrawn="1"/>
        </p:nvSpPr>
        <p:spPr>
          <a:xfrm rot="5400000">
            <a:off x="5770990" y="-276195"/>
            <a:ext cx="650020" cy="1191151"/>
          </a:xfrm>
          <a:prstGeom prst="flowChartDelay">
            <a:avLst/>
          </a:prstGeom>
          <a:solidFill>
            <a:srgbClr val="FFFFFF"/>
          </a:solidFill>
          <a:ln>
            <a:solidFill>
              <a:srgbClr val="FFFFFF"/>
            </a:solidFill>
          </a:ln>
          <a:effectLst>
            <a:outerShdw blurRad="635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object 16">
            <a:extLst>
              <a:ext uri="{FF2B5EF4-FFF2-40B4-BE49-F238E27FC236}">
                <a16:creationId xmlns:a16="http://schemas.microsoft.com/office/drawing/2014/main" id="{1DE6998E-D4C6-4DCE-91E4-90EF0398EAE0}"/>
              </a:ext>
            </a:extLst>
          </p:cNvPr>
          <p:cNvSpPr txBox="1"/>
          <p:nvPr userDrawn="1"/>
        </p:nvSpPr>
        <p:spPr>
          <a:xfrm>
            <a:off x="11363325" y="6621125"/>
            <a:ext cx="695256" cy="150682"/>
          </a:xfrm>
          <a:prstGeom prst="rect">
            <a:avLst/>
          </a:prstGeom>
        </p:spPr>
        <p:txBody>
          <a:bodyPr vert="horz" wrap="square" lIns="0" tIns="12065" rIns="0" bIns="0" rtlCol="0">
            <a:spAutoFit/>
          </a:bodyPr>
          <a:lstStyle/>
          <a:p>
            <a:pPr marL="12700" algn="ctr">
              <a:lnSpc>
                <a:spcPct val="100000"/>
              </a:lnSpc>
              <a:spcBef>
                <a:spcPts val="95"/>
              </a:spcBef>
            </a:pPr>
            <a:fld id="{480454AC-F158-44C6-B2D8-7ECBEDD68D19}" type="slidenum">
              <a:rPr lang="de-CH" sz="900" b="1" spc="-5" smtClean="0">
                <a:solidFill>
                  <a:schemeClr val="tx1">
                    <a:lumMod val="50000"/>
                    <a:lumOff val="50000"/>
                  </a:schemeClr>
                </a:solidFill>
                <a:latin typeface="+mn-lt"/>
                <a:cs typeface="Arial"/>
              </a:rPr>
              <a:pPr marL="12700" algn="ctr">
                <a:lnSpc>
                  <a:spcPct val="100000"/>
                </a:lnSpc>
                <a:spcBef>
                  <a:spcPts val="95"/>
                </a:spcBef>
              </a:pPr>
              <a:t>‹Nr.›</a:t>
            </a:fld>
            <a:endParaRPr sz="700" dirty="0">
              <a:solidFill>
                <a:schemeClr val="tx1">
                  <a:lumMod val="50000"/>
                  <a:lumOff val="50000"/>
                </a:schemeClr>
              </a:solidFill>
              <a:latin typeface="Arial"/>
              <a:cs typeface="Arial"/>
            </a:endParaRPr>
          </a:p>
        </p:txBody>
      </p:sp>
      <p:pic>
        <p:nvPicPr>
          <p:cNvPr id="12" name="Imagem 14">
            <a:extLst>
              <a:ext uri="{FF2B5EF4-FFF2-40B4-BE49-F238E27FC236}">
                <a16:creationId xmlns:a16="http://schemas.microsoft.com/office/drawing/2014/main" id="{BDD9ADB6-18D6-4204-8935-D98D78B606F0}"/>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5674511" y="114235"/>
            <a:ext cx="794458" cy="311888"/>
          </a:xfrm>
          <a:prstGeom prst="rect">
            <a:avLst/>
          </a:prstGeom>
        </p:spPr>
      </p:pic>
    </p:spTree>
    <p:extLst>
      <p:ext uri="{BB962C8B-B14F-4D97-AF65-F5344CB8AC3E}">
        <p14:creationId xmlns:p14="http://schemas.microsoft.com/office/powerpoint/2010/main" val="273282435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64" r:id="rId3"/>
    <p:sldLayoutId id="2147483765" r:id="rId4"/>
    <p:sldLayoutId id="2147483766" r:id="rId5"/>
    <p:sldLayoutId id="2147483748" r:id="rId6"/>
    <p:sldLayoutId id="2147483719" r:id="rId7"/>
    <p:sldLayoutId id="2147483767" r:id="rId8"/>
    <p:sldLayoutId id="2147483720" r:id="rId9"/>
    <p:sldLayoutId id="2147483721" r:id="rId10"/>
    <p:sldLayoutId id="2147483722" r:id="rId11"/>
    <p:sldLayoutId id="2147483723" r:id="rId12"/>
    <p:sldLayoutId id="2147483725" r:id="rId13"/>
    <p:sldLayoutId id="2147483737" r:id="rId14"/>
    <p:sldLayoutId id="2147483726" r:id="rId15"/>
    <p:sldLayoutId id="2147483745" r:id="rId16"/>
    <p:sldLayoutId id="2147483729" r:id="rId17"/>
    <p:sldLayoutId id="2147483730" r:id="rId18"/>
    <p:sldLayoutId id="2147483731" r:id="rId19"/>
    <p:sldLayoutId id="2147483732" r:id="rId20"/>
    <p:sldLayoutId id="2147483733" r:id="rId21"/>
    <p:sldLayoutId id="2147483739" r:id="rId22"/>
    <p:sldLayoutId id="2147483740" r:id="rId23"/>
    <p:sldLayoutId id="2147483746" r:id="rId24"/>
    <p:sldLayoutId id="2147483747" r:id="rId25"/>
    <p:sldLayoutId id="2147483738"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4000" b="1" kern="1200" spc="-150">
          <a:solidFill>
            <a:schemeClr val="accent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36575"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4863"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84250"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63638"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7"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36.sv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36.svg"/></Relationships>
</file>

<file path=ppt/slides/_rels/slide1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18.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3.png"/><Relationship Id="rId1" Type="http://schemas.openxmlformats.org/officeDocument/2006/relationships/slideLayout" Target="../slideLayouts/slideLayout19.xml"/><Relationship Id="rId4" Type="http://schemas.openxmlformats.org/officeDocument/2006/relationships/image" Target="../media/image36.sv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4.png"/><Relationship Id="rId1" Type="http://schemas.openxmlformats.org/officeDocument/2006/relationships/slideLayout" Target="../slideLayouts/slideLayout23.xml"/><Relationship Id="rId4" Type="http://schemas.openxmlformats.org/officeDocument/2006/relationships/image" Target="../media/image36.svg"/></Relationships>
</file>

<file path=ppt/slides/_rels/slide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38.svg"/></Relationships>
</file>

<file path=ppt/slides/_rels/slide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1C39B90-FB3D-48BD-9FA5-6104BF00B95F}"/>
              </a:ext>
            </a:extLst>
          </p:cNvPr>
          <p:cNvSpPr>
            <a:spLocks noGrp="1"/>
          </p:cNvSpPr>
          <p:nvPr>
            <p:ph type="body" sz="quarter" idx="12"/>
          </p:nvPr>
        </p:nvSpPr>
        <p:spPr/>
        <p:txBody>
          <a:bodyPr/>
          <a:lstStyle/>
          <a:p>
            <a:r>
              <a:rPr lang="de-DE" b="1" dirty="0"/>
              <a:t>13.11. / 17.11. 2023</a:t>
            </a:r>
            <a:endParaRPr lang="de-CH" b="1" dirty="0"/>
          </a:p>
        </p:txBody>
      </p:sp>
      <p:sp>
        <p:nvSpPr>
          <p:cNvPr id="2" name="Titel 1">
            <a:extLst>
              <a:ext uri="{FF2B5EF4-FFF2-40B4-BE49-F238E27FC236}">
                <a16:creationId xmlns:a16="http://schemas.microsoft.com/office/drawing/2014/main" id="{5E38A57E-F3AD-4BC0-8FDE-DE7824279ECE}"/>
              </a:ext>
            </a:extLst>
          </p:cNvPr>
          <p:cNvSpPr>
            <a:spLocks noGrp="1"/>
          </p:cNvSpPr>
          <p:nvPr>
            <p:ph type="title"/>
          </p:nvPr>
        </p:nvSpPr>
        <p:spPr>
          <a:xfrm>
            <a:off x="3097763" y="2588889"/>
            <a:ext cx="6335485" cy="1325563"/>
          </a:xfrm>
        </p:spPr>
        <p:txBody>
          <a:bodyPr>
            <a:noAutofit/>
          </a:bodyPr>
          <a:lstStyle/>
          <a:p>
            <a:r>
              <a:rPr lang="de-DE" dirty="0"/>
              <a:t>Atelier 4: </a:t>
            </a:r>
            <a:br>
              <a:rPr lang="de-DE" dirty="0"/>
            </a:br>
            <a:r>
              <a:rPr lang="de-DE" dirty="0" err="1"/>
              <a:t>Concevoir</a:t>
            </a:r>
            <a:r>
              <a:rPr lang="de-DE" dirty="0"/>
              <a:t> le </a:t>
            </a:r>
            <a:r>
              <a:rPr lang="de-DE" dirty="0" err="1"/>
              <a:t>leadership</a:t>
            </a:r>
            <a:endParaRPr lang="de-CH" dirty="0"/>
          </a:p>
        </p:txBody>
      </p:sp>
    </p:spTree>
    <p:extLst>
      <p:ext uri="{BB962C8B-B14F-4D97-AF65-F5344CB8AC3E}">
        <p14:creationId xmlns:p14="http://schemas.microsoft.com/office/powerpoint/2010/main" val="380971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a:xfrm>
            <a:off x="376288" y="1635104"/>
            <a:ext cx="11504330" cy="283128"/>
          </a:xfrm>
        </p:spPr>
        <p:txBody>
          <a:bodyPr>
            <a:normAutofit lnSpcReduction="10000"/>
          </a:bodyPr>
          <a:lstStyle/>
          <a:p>
            <a:r>
              <a:rPr lang="de-DE" dirty="0" err="1"/>
              <a:t>Breakout</a:t>
            </a:r>
            <a:r>
              <a:rPr lang="de-DE" dirty="0"/>
              <a:t> Session : </a:t>
            </a:r>
            <a:r>
              <a:rPr lang="de-DE" dirty="0" err="1"/>
              <a:t>Synthèse</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normAutofit/>
          </a:bodyPr>
          <a:lstStyle/>
          <a:p>
            <a:r>
              <a:rPr lang="fr-FR" dirty="0"/>
              <a:t>Expérimenter des méthodes de leadership</a:t>
            </a:r>
            <a:endParaRPr lang="de-CH" dirty="0"/>
          </a:p>
        </p:txBody>
      </p:sp>
      <p:sp>
        <p:nvSpPr>
          <p:cNvPr id="4" name="Textplatzhalter 3">
            <a:extLst>
              <a:ext uri="{FF2B5EF4-FFF2-40B4-BE49-F238E27FC236}">
                <a16:creationId xmlns:a16="http://schemas.microsoft.com/office/drawing/2014/main" id="{E01754EC-10CE-430D-B4A9-25C84B0AE6EC}"/>
              </a:ext>
            </a:extLst>
          </p:cNvPr>
          <p:cNvSpPr>
            <a:spLocks noGrp="1"/>
          </p:cNvSpPr>
          <p:nvPr>
            <p:ph type="body" sz="quarter" idx="18"/>
          </p:nvPr>
        </p:nvSpPr>
        <p:spPr>
          <a:xfrm>
            <a:off x="384175" y="2254134"/>
            <a:ext cx="8106682" cy="4559300"/>
          </a:xfrm>
        </p:spPr>
        <p:txBody>
          <a:bodyPr/>
          <a:lstStyle/>
          <a:p>
            <a:r>
              <a:rPr lang="de-DE" sz="2000" dirty="0" err="1"/>
              <a:t>Qu'avez-vous</a:t>
            </a:r>
            <a:r>
              <a:rPr lang="de-DE" sz="2000" dirty="0"/>
              <a:t> </a:t>
            </a:r>
            <a:r>
              <a:rPr lang="de-DE" sz="2000" dirty="0" err="1"/>
              <a:t>remarqué</a:t>
            </a:r>
            <a:r>
              <a:rPr lang="de-DE" sz="2000" dirty="0"/>
              <a:t> ?</a:t>
            </a:r>
          </a:p>
          <a:p>
            <a:endParaRPr lang="de-DE" sz="2000" dirty="0"/>
          </a:p>
          <a:p>
            <a:endParaRPr lang="de-DE" sz="2000" dirty="0"/>
          </a:p>
          <a:p>
            <a:endParaRPr lang="de-DE" sz="2000" dirty="0"/>
          </a:p>
          <a:p>
            <a:r>
              <a:rPr lang="fr-FR" sz="2000" dirty="0"/>
              <a:t>Que retirez-vous de cette simulation ?</a:t>
            </a:r>
            <a:endParaRPr lang="de-CH" sz="2000" dirty="0"/>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DE" dirty="0" err="1"/>
              <a:t>Concevoir</a:t>
            </a:r>
            <a:r>
              <a:rPr lang="de-DE" dirty="0"/>
              <a:t> le </a:t>
            </a:r>
            <a:r>
              <a:rPr lang="de-DE" dirty="0" err="1"/>
              <a:t>leadership</a:t>
            </a:r>
            <a:endParaRPr lang="de-CH" dirty="0"/>
          </a:p>
          <a:p>
            <a:endParaRPr lang="de-CH" dirty="0"/>
          </a:p>
        </p:txBody>
      </p:sp>
      <p:pic>
        <p:nvPicPr>
          <p:cNvPr id="6" name="Grafik 5" descr="Benutzer mit einfarbiger Füllung">
            <a:extLst>
              <a:ext uri="{FF2B5EF4-FFF2-40B4-BE49-F238E27FC236}">
                <a16:creationId xmlns:a16="http://schemas.microsoft.com/office/drawing/2014/main" id="{23D642AF-C7AA-BBF2-0ED7-33DF8C111D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spTree>
    <p:extLst>
      <p:ext uri="{BB962C8B-B14F-4D97-AF65-F5344CB8AC3E}">
        <p14:creationId xmlns:p14="http://schemas.microsoft.com/office/powerpoint/2010/main" val="48832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fr-FR" dirty="0"/>
              <a:t>Idées pour des réunions réussies</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Concevoir</a:t>
            </a:r>
            <a:r>
              <a:rPr lang="de-DE" dirty="0"/>
              <a:t> le </a:t>
            </a:r>
            <a:r>
              <a:rPr lang="de-DE" dirty="0" err="1"/>
              <a:t>leadership</a:t>
            </a:r>
            <a:endParaRPr lang="de-CH" dirty="0"/>
          </a:p>
          <a:p>
            <a:endParaRPr lang="de-CH" dirty="0"/>
          </a:p>
        </p:txBody>
      </p:sp>
      <p:pic>
        <p:nvPicPr>
          <p:cNvPr id="7" name="Grafik 6" descr="Zurück mit einfarbiger Füllung">
            <a:extLst>
              <a:ext uri="{FF2B5EF4-FFF2-40B4-BE49-F238E27FC236}">
                <a16:creationId xmlns:a16="http://schemas.microsoft.com/office/drawing/2014/main" id="{9F61B640-DFC4-0CBA-5EE5-8F4EC33D68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07809" y="795063"/>
            <a:ext cx="506526" cy="494214"/>
          </a:xfrm>
          <a:prstGeom prst="rect">
            <a:avLst/>
          </a:prstGeom>
        </p:spPr>
      </p:pic>
      <p:sp>
        <p:nvSpPr>
          <p:cNvPr id="8" name="Untertitel 1">
            <a:extLst>
              <a:ext uri="{FF2B5EF4-FFF2-40B4-BE49-F238E27FC236}">
                <a16:creationId xmlns:a16="http://schemas.microsoft.com/office/drawing/2014/main" id="{1FFE234D-FB76-61CD-6093-DA26BA25B485}"/>
              </a:ext>
            </a:extLst>
          </p:cNvPr>
          <p:cNvSpPr>
            <a:spLocks noGrp="1"/>
          </p:cNvSpPr>
          <p:nvPr>
            <p:ph type="subTitle" idx="1"/>
          </p:nvPr>
        </p:nvSpPr>
        <p:spPr>
          <a:xfrm>
            <a:off x="376288" y="1364517"/>
            <a:ext cx="11504330" cy="283128"/>
          </a:xfrm>
        </p:spPr>
        <p:txBody>
          <a:bodyPr>
            <a:normAutofit lnSpcReduction="10000"/>
          </a:bodyPr>
          <a:lstStyle/>
          <a:p>
            <a:r>
              <a:rPr lang="de-DE" dirty="0" err="1"/>
              <a:t>Critères</a:t>
            </a:r>
            <a:r>
              <a:rPr lang="de-DE" dirty="0"/>
              <a:t> de </a:t>
            </a:r>
            <a:r>
              <a:rPr lang="de-DE" dirty="0" err="1"/>
              <a:t>succès</a:t>
            </a:r>
            <a:endParaRPr lang="de-CH" dirty="0"/>
          </a:p>
        </p:txBody>
      </p:sp>
      <p:sp>
        <p:nvSpPr>
          <p:cNvPr id="9" name="Textfeld 8">
            <a:extLst>
              <a:ext uri="{FF2B5EF4-FFF2-40B4-BE49-F238E27FC236}">
                <a16:creationId xmlns:a16="http://schemas.microsoft.com/office/drawing/2014/main" id="{F8B0F718-0D1A-32F6-CFBA-D300C390DBA3}"/>
              </a:ext>
            </a:extLst>
          </p:cNvPr>
          <p:cNvSpPr txBox="1"/>
          <p:nvPr/>
        </p:nvSpPr>
        <p:spPr>
          <a:xfrm>
            <a:off x="4590661" y="2351314"/>
            <a:ext cx="184731" cy="369332"/>
          </a:xfrm>
          <a:prstGeom prst="rect">
            <a:avLst/>
          </a:prstGeom>
          <a:noFill/>
        </p:spPr>
        <p:txBody>
          <a:bodyPr wrap="none" rtlCol="0">
            <a:spAutoFit/>
          </a:bodyPr>
          <a:lstStyle/>
          <a:p>
            <a:endParaRPr lang="de-CH" dirty="0"/>
          </a:p>
        </p:txBody>
      </p:sp>
      <p:sp>
        <p:nvSpPr>
          <p:cNvPr id="10" name="Textplatzhalter 3">
            <a:extLst>
              <a:ext uri="{FF2B5EF4-FFF2-40B4-BE49-F238E27FC236}">
                <a16:creationId xmlns:a16="http://schemas.microsoft.com/office/drawing/2014/main" id="{976908B7-1E13-4EA2-BE45-B101DB881C36}"/>
              </a:ext>
            </a:extLst>
          </p:cNvPr>
          <p:cNvSpPr>
            <a:spLocks noGrp="1"/>
          </p:cNvSpPr>
          <p:nvPr>
            <p:ph type="body" sz="quarter" idx="18"/>
          </p:nvPr>
        </p:nvSpPr>
        <p:spPr>
          <a:xfrm>
            <a:off x="452712" y="1965718"/>
            <a:ext cx="11361623" cy="4559300"/>
          </a:xfrm>
        </p:spPr>
        <p:txBody>
          <a:bodyPr/>
          <a:lstStyle/>
          <a:p>
            <a:pPr>
              <a:tabLst>
                <a:tab pos="541338" algn="l"/>
              </a:tabLst>
            </a:pPr>
            <a:r>
              <a:rPr lang="fr-FR" dirty="0"/>
              <a:t>Dans la plupart des entreprises, les réunions sont des dévoreurs de temps absolus. Qu'en est-il chez Compass-Group ? Combien de temps les cadres passent-ils en moyenne en réunion ?</a:t>
            </a:r>
          </a:p>
          <a:p>
            <a:pPr>
              <a:tabLst>
                <a:tab pos="541338" algn="l"/>
              </a:tabLst>
            </a:pPr>
            <a:r>
              <a:rPr lang="fr-FR" dirty="0"/>
              <a:t>Quelques conseils pour des réunions réussies:</a:t>
            </a:r>
            <a:br>
              <a:rPr lang="fr-FR" dirty="0"/>
            </a:br>
            <a:r>
              <a:rPr lang="fr-FR" dirty="0"/>
              <a:t>- 	Aussi courtes que possible</a:t>
            </a:r>
            <a:br>
              <a:rPr lang="fr-FR" dirty="0"/>
            </a:br>
            <a:r>
              <a:rPr lang="fr-FR" dirty="0"/>
              <a:t>- 	Aussi peu de participants que possible</a:t>
            </a:r>
            <a:br>
              <a:rPr lang="fr-FR" dirty="0"/>
            </a:br>
            <a:r>
              <a:rPr lang="fr-FR" dirty="0"/>
              <a:t>- 	Modération tournante ...</a:t>
            </a:r>
            <a:br>
              <a:rPr lang="de-DE" dirty="0"/>
            </a:br>
            <a:br>
              <a:rPr lang="de-DE" dirty="0"/>
            </a:br>
            <a:endParaRPr lang="de-DE" dirty="0"/>
          </a:p>
          <a:p>
            <a:pPr>
              <a:tabLst>
                <a:tab pos="541338" algn="l"/>
              </a:tabLst>
            </a:pPr>
            <a:endParaRPr lang="de-DE" dirty="0"/>
          </a:p>
          <a:p>
            <a:pPr>
              <a:tabLst>
                <a:tab pos="541338" algn="l"/>
              </a:tabLst>
            </a:pPr>
            <a:endParaRPr lang="de-CH" dirty="0"/>
          </a:p>
          <a:p>
            <a:endParaRPr lang="de-CH" sz="2000" dirty="0">
              <a:latin typeface="+mj-lt"/>
            </a:endParaRPr>
          </a:p>
        </p:txBody>
      </p:sp>
    </p:spTree>
    <p:extLst>
      <p:ext uri="{BB962C8B-B14F-4D97-AF65-F5344CB8AC3E}">
        <p14:creationId xmlns:p14="http://schemas.microsoft.com/office/powerpoint/2010/main" val="300702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fr-FR" dirty="0"/>
              <a:t>Idées pour des réunions réussies</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Concevoir</a:t>
            </a:r>
            <a:r>
              <a:rPr lang="de-DE" dirty="0"/>
              <a:t> le </a:t>
            </a:r>
            <a:r>
              <a:rPr lang="de-DE" dirty="0" err="1"/>
              <a:t>leadership</a:t>
            </a:r>
            <a:endParaRPr lang="de-CH" dirty="0"/>
          </a:p>
          <a:p>
            <a:endParaRPr lang="de-CH" dirty="0"/>
          </a:p>
        </p:txBody>
      </p:sp>
      <p:pic>
        <p:nvPicPr>
          <p:cNvPr id="7" name="Grafik 6" descr="Zurück mit einfarbiger Füllung">
            <a:extLst>
              <a:ext uri="{FF2B5EF4-FFF2-40B4-BE49-F238E27FC236}">
                <a16:creationId xmlns:a16="http://schemas.microsoft.com/office/drawing/2014/main" id="{9F61B640-DFC4-0CBA-5EE5-8F4EC33D68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07809" y="795063"/>
            <a:ext cx="506526" cy="494214"/>
          </a:xfrm>
          <a:prstGeom prst="rect">
            <a:avLst/>
          </a:prstGeom>
        </p:spPr>
      </p:pic>
      <p:sp>
        <p:nvSpPr>
          <p:cNvPr id="8" name="Untertitel 1">
            <a:extLst>
              <a:ext uri="{FF2B5EF4-FFF2-40B4-BE49-F238E27FC236}">
                <a16:creationId xmlns:a16="http://schemas.microsoft.com/office/drawing/2014/main" id="{1FFE234D-FB76-61CD-6093-DA26BA25B485}"/>
              </a:ext>
            </a:extLst>
          </p:cNvPr>
          <p:cNvSpPr>
            <a:spLocks noGrp="1"/>
          </p:cNvSpPr>
          <p:nvPr>
            <p:ph type="subTitle" idx="1"/>
          </p:nvPr>
        </p:nvSpPr>
        <p:spPr>
          <a:xfrm>
            <a:off x="376288" y="1364517"/>
            <a:ext cx="11504330" cy="283128"/>
          </a:xfrm>
        </p:spPr>
        <p:txBody>
          <a:bodyPr>
            <a:normAutofit lnSpcReduction="10000"/>
          </a:bodyPr>
          <a:lstStyle/>
          <a:p>
            <a:r>
              <a:rPr lang="de-DE" dirty="0"/>
              <a:t>Formats de </a:t>
            </a:r>
            <a:r>
              <a:rPr lang="de-DE" dirty="0" err="1"/>
              <a:t>réunions</a:t>
            </a:r>
            <a:r>
              <a:rPr lang="de-DE" dirty="0"/>
              <a:t> agiles</a:t>
            </a:r>
            <a:endParaRPr lang="de-CH" dirty="0"/>
          </a:p>
        </p:txBody>
      </p:sp>
      <p:sp>
        <p:nvSpPr>
          <p:cNvPr id="9" name="Textfeld 8">
            <a:extLst>
              <a:ext uri="{FF2B5EF4-FFF2-40B4-BE49-F238E27FC236}">
                <a16:creationId xmlns:a16="http://schemas.microsoft.com/office/drawing/2014/main" id="{F8B0F718-0D1A-32F6-CFBA-D300C390DBA3}"/>
              </a:ext>
            </a:extLst>
          </p:cNvPr>
          <p:cNvSpPr txBox="1"/>
          <p:nvPr/>
        </p:nvSpPr>
        <p:spPr>
          <a:xfrm>
            <a:off x="4590661" y="2351314"/>
            <a:ext cx="184731" cy="369332"/>
          </a:xfrm>
          <a:prstGeom prst="rect">
            <a:avLst/>
          </a:prstGeom>
          <a:noFill/>
        </p:spPr>
        <p:txBody>
          <a:bodyPr wrap="none" rtlCol="0">
            <a:spAutoFit/>
          </a:bodyPr>
          <a:lstStyle/>
          <a:p>
            <a:endParaRPr lang="de-CH" dirty="0"/>
          </a:p>
        </p:txBody>
      </p:sp>
      <p:sp>
        <p:nvSpPr>
          <p:cNvPr id="6" name="Pfeil: gebogen 5">
            <a:extLst>
              <a:ext uri="{FF2B5EF4-FFF2-40B4-BE49-F238E27FC236}">
                <a16:creationId xmlns:a16="http://schemas.microsoft.com/office/drawing/2014/main" id="{6B58561E-EC06-BF24-7D09-1B7AD728C07B}"/>
              </a:ext>
            </a:extLst>
          </p:cNvPr>
          <p:cNvSpPr/>
          <p:nvPr/>
        </p:nvSpPr>
        <p:spPr>
          <a:xfrm rot="10800000">
            <a:off x="6924867" y="4178818"/>
            <a:ext cx="2159645" cy="690464"/>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latin typeface="+mj-lt"/>
            </a:endParaRPr>
          </a:p>
        </p:txBody>
      </p:sp>
      <p:sp>
        <p:nvSpPr>
          <p:cNvPr id="11" name="Rechteck: abgerundete Ecken 10">
            <a:extLst>
              <a:ext uri="{FF2B5EF4-FFF2-40B4-BE49-F238E27FC236}">
                <a16:creationId xmlns:a16="http://schemas.microsoft.com/office/drawing/2014/main" id="{21F57305-E825-724A-FF66-2DDDF17E525A}"/>
              </a:ext>
            </a:extLst>
          </p:cNvPr>
          <p:cNvSpPr/>
          <p:nvPr/>
        </p:nvSpPr>
        <p:spPr>
          <a:xfrm>
            <a:off x="7733771" y="2191603"/>
            <a:ext cx="2533650" cy="173355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err="1">
                <a:solidFill>
                  <a:schemeClr val="tx1"/>
                </a:solidFill>
                <a:latin typeface="+mj-lt"/>
              </a:rPr>
              <a:t>Résultats</a:t>
            </a:r>
            <a:endParaRPr lang="de-CH" sz="2400" b="1" dirty="0">
              <a:solidFill>
                <a:schemeClr val="tx1"/>
              </a:solidFill>
              <a:latin typeface="+mj-lt"/>
            </a:endParaRPr>
          </a:p>
        </p:txBody>
      </p:sp>
      <p:sp>
        <p:nvSpPr>
          <p:cNvPr id="12" name="Rechteck: abgerundete Ecken 11">
            <a:extLst>
              <a:ext uri="{FF2B5EF4-FFF2-40B4-BE49-F238E27FC236}">
                <a16:creationId xmlns:a16="http://schemas.microsoft.com/office/drawing/2014/main" id="{AE3450B7-619A-7D47-7622-791111F02119}"/>
              </a:ext>
            </a:extLst>
          </p:cNvPr>
          <p:cNvSpPr/>
          <p:nvPr/>
        </p:nvSpPr>
        <p:spPr>
          <a:xfrm>
            <a:off x="4877102" y="2248215"/>
            <a:ext cx="2533650" cy="173355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a:solidFill>
                  <a:schemeClr val="tx1"/>
                </a:solidFill>
                <a:latin typeface="+mj-lt"/>
              </a:rPr>
              <a:t>Actions</a:t>
            </a:r>
          </a:p>
        </p:txBody>
      </p:sp>
      <p:sp>
        <p:nvSpPr>
          <p:cNvPr id="13" name="Rechteck: abgerundete Ecken 12">
            <a:extLst>
              <a:ext uri="{FF2B5EF4-FFF2-40B4-BE49-F238E27FC236}">
                <a16:creationId xmlns:a16="http://schemas.microsoft.com/office/drawing/2014/main" id="{A4D91494-3469-8EFE-4E87-B2E10607106C}"/>
              </a:ext>
            </a:extLst>
          </p:cNvPr>
          <p:cNvSpPr/>
          <p:nvPr/>
        </p:nvSpPr>
        <p:spPr>
          <a:xfrm>
            <a:off x="2133661" y="2227685"/>
            <a:ext cx="2533650" cy="173355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err="1">
                <a:solidFill>
                  <a:schemeClr val="tx1"/>
                </a:solidFill>
                <a:latin typeface="+mj-lt"/>
              </a:rPr>
              <a:t>Objectifs</a:t>
            </a:r>
            <a:endParaRPr lang="de-CH" sz="2400" b="1" dirty="0">
              <a:solidFill>
                <a:schemeClr val="tx1"/>
              </a:solidFill>
              <a:latin typeface="+mj-lt"/>
            </a:endParaRPr>
          </a:p>
        </p:txBody>
      </p:sp>
      <p:sp>
        <p:nvSpPr>
          <p:cNvPr id="14" name="Pfeil: gebogen 13">
            <a:extLst>
              <a:ext uri="{FF2B5EF4-FFF2-40B4-BE49-F238E27FC236}">
                <a16:creationId xmlns:a16="http://schemas.microsoft.com/office/drawing/2014/main" id="{6078B07C-D940-16CB-804F-B4362FFBC769}"/>
              </a:ext>
            </a:extLst>
          </p:cNvPr>
          <p:cNvSpPr/>
          <p:nvPr/>
        </p:nvSpPr>
        <p:spPr>
          <a:xfrm rot="16200000">
            <a:off x="7548105" y="3408002"/>
            <a:ext cx="690465" cy="611047"/>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latin typeface="+mj-lt"/>
            </a:endParaRPr>
          </a:p>
        </p:txBody>
      </p:sp>
      <p:sp>
        <p:nvSpPr>
          <p:cNvPr id="15" name="Pfeil: gebogen 14">
            <a:extLst>
              <a:ext uri="{FF2B5EF4-FFF2-40B4-BE49-F238E27FC236}">
                <a16:creationId xmlns:a16="http://schemas.microsoft.com/office/drawing/2014/main" id="{E6109527-8AE1-7913-936D-CB9A9B8D65D0}"/>
              </a:ext>
            </a:extLst>
          </p:cNvPr>
          <p:cNvSpPr/>
          <p:nvPr/>
        </p:nvSpPr>
        <p:spPr>
          <a:xfrm rot="10800000">
            <a:off x="9706654" y="3421888"/>
            <a:ext cx="611046" cy="69046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latin typeface="+mj-lt"/>
            </a:endParaRPr>
          </a:p>
        </p:txBody>
      </p:sp>
      <p:sp>
        <p:nvSpPr>
          <p:cNvPr id="16" name="Rechteck: abgerundete Ecken 15">
            <a:extLst>
              <a:ext uri="{FF2B5EF4-FFF2-40B4-BE49-F238E27FC236}">
                <a16:creationId xmlns:a16="http://schemas.microsoft.com/office/drawing/2014/main" id="{8830B9F6-656C-295C-086F-C849495EA9BF}"/>
              </a:ext>
            </a:extLst>
          </p:cNvPr>
          <p:cNvSpPr/>
          <p:nvPr/>
        </p:nvSpPr>
        <p:spPr>
          <a:xfrm>
            <a:off x="8021167" y="3646723"/>
            <a:ext cx="1958857" cy="6904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err="1"/>
              <a:t>Corrections</a:t>
            </a:r>
            <a:r>
              <a:rPr lang="de-CH" dirty="0"/>
              <a:t> :</a:t>
            </a:r>
            <a:br>
              <a:rPr lang="de-CH" dirty="0">
                <a:latin typeface="+mj-lt"/>
              </a:rPr>
            </a:br>
            <a:r>
              <a:rPr lang="de-CH" dirty="0">
                <a:latin typeface="+mj-lt"/>
              </a:rPr>
              <a:t>Daily Stand </a:t>
            </a:r>
            <a:r>
              <a:rPr lang="de-CH" dirty="0" err="1">
                <a:latin typeface="+mj-lt"/>
              </a:rPr>
              <a:t>Up’s</a:t>
            </a:r>
            <a:endParaRPr lang="de-CH" dirty="0">
              <a:latin typeface="+mj-lt"/>
            </a:endParaRPr>
          </a:p>
        </p:txBody>
      </p:sp>
      <p:sp>
        <p:nvSpPr>
          <p:cNvPr id="17" name="Rechteck: abgerundete Ecken 16">
            <a:extLst>
              <a:ext uri="{FF2B5EF4-FFF2-40B4-BE49-F238E27FC236}">
                <a16:creationId xmlns:a16="http://schemas.microsoft.com/office/drawing/2014/main" id="{D31E4FEC-A56E-1BAA-B9AF-51F07D806B85}"/>
              </a:ext>
            </a:extLst>
          </p:cNvPr>
          <p:cNvSpPr/>
          <p:nvPr/>
        </p:nvSpPr>
        <p:spPr>
          <a:xfrm>
            <a:off x="5193775" y="4340743"/>
            <a:ext cx="1958857" cy="6904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err="1"/>
              <a:t>Corrections</a:t>
            </a:r>
            <a:r>
              <a:rPr lang="de-CH" dirty="0"/>
              <a:t> :</a:t>
            </a:r>
            <a:br>
              <a:rPr lang="de-CH" dirty="0">
                <a:latin typeface="+mj-lt"/>
              </a:rPr>
            </a:br>
            <a:r>
              <a:rPr lang="de-CH" dirty="0" err="1">
                <a:latin typeface="+mj-lt"/>
              </a:rPr>
              <a:t>Rétrospective</a:t>
            </a:r>
            <a:endParaRPr lang="de-CH" dirty="0">
              <a:latin typeface="+mj-lt"/>
            </a:endParaRPr>
          </a:p>
        </p:txBody>
      </p:sp>
      <p:sp>
        <p:nvSpPr>
          <p:cNvPr id="18" name="Rechteck: abgerundete Ecken 17">
            <a:extLst>
              <a:ext uri="{FF2B5EF4-FFF2-40B4-BE49-F238E27FC236}">
                <a16:creationId xmlns:a16="http://schemas.microsoft.com/office/drawing/2014/main" id="{B2AFA624-A4FC-9250-E7AA-16296A2B5712}"/>
              </a:ext>
            </a:extLst>
          </p:cNvPr>
          <p:cNvSpPr/>
          <p:nvPr/>
        </p:nvSpPr>
        <p:spPr>
          <a:xfrm>
            <a:off x="2443917" y="5063297"/>
            <a:ext cx="1958857" cy="690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err="1">
                <a:latin typeface="+mj-lt"/>
              </a:rPr>
              <a:t>Corrections</a:t>
            </a:r>
            <a:r>
              <a:rPr lang="de-CH" dirty="0">
                <a:latin typeface="+mj-lt"/>
              </a:rPr>
              <a:t> :</a:t>
            </a:r>
            <a:br>
              <a:rPr lang="de-CH" dirty="0">
                <a:latin typeface="+mj-lt"/>
              </a:rPr>
            </a:br>
            <a:r>
              <a:rPr lang="de-CH" dirty="0">
                <a:latin typeface="+mj-lt"/>
              </a:rPr>
              <a:t>Review</a:t>
            </a:r>
          </a:p>
        </p:txBody>
      </p:sp>
      <p:sp>
        <p:nvSpPr>
          <p:cNvPr id="19" name="Pfeil: gebogen 18">
            <a:extLst>
              <a:ext uri="{FF2B5EF4-FFF2-40B4-BE49-F238E27FC236}">
                <a16:creationId xmlns:a16="http://schemas.microsoft.com/office/drawing/2014/main" id="{5E5C01B5-C898-7E3D-CAF3-7C08EA339072}"/>
              </a:ext>
            </a:extLst>
          </p:cNvPr>
          <p:cNvSpPr/>
          <p:nvPr/>
        </p:nvSpPr>
        <p:spPr>
          <a:xfrm rot="16200000">
            <a:off x="4336162" y="3762109"/>
            <a:ext cx="1398681" cy="611047"/>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latin typeface="+mj-lt"/>
            </a:endParaRPr>
          </a:p>
        </p:txBody>
      </p:sp>
      <p:sp>
        <p:nvSpPr>
          <p:cNvPr id="20" name="Pfeil: gebogen 19">
            <a:extLst>
              <a:ext uri="{FF2B5EF4-FFF2-40B4-BE49-F238E27FC236}">
                <a16:creationId xmlns:a16="http://schemas.microsoft.com/office/drawing/2014/main" id="{AA2042DD-5DF0-2C51-B2EC-5B070AAA5AC2}"/>
              </a:ext>
            </a:extLst>
          </p:cNvPr>
          <p:cNvSpPr/>
          <p:nvPr/>
        </p:nvSpPr>
        <p:spPr>
          <a:xfrm rot="10800000">
            <a:off x="4184380" y="4928898"/>
            <a:ext cx="2159645" cy="694913"/>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latin typeface="+mj-lt"/>
            </a:endParaRPr>
          </a:p>
        </p:txBody>
      </p:sp>
      <p:sp>
        <p:nvSpPr>
          <p:cNvPr id="21" name="Pfeil: gebogen 20">
            <a:extLst>
              <a:ext uri="{FF2B5EF4-FFF2-40B4-BE49-F238E27FC236}">
                <a16:creationId xmlns:a16="http://schemas.microsoft.com/office/drawing/2014/main" id="{EBB1646B-2670-AEAA-87FD-9C40A59470D4}"/>
              </a:ext>
            </a:extLst>
          </p:cNvPr>
          <p:cNvSpPr/>
          <p:nvPr/>
        </p:nvSpPr>
        <p:spPr>
          <a:xfrm rot="16200000">
            <a:off x="1239898" y="4149195"/>
            <a:ext cx="2118028" cy="611047"/>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latin typeface="+mj-lt"/>
            </a:endParaRPr>
          </a:p>
        </p:txBody>
      </p:sp>
      <p:cxnSp>
        <p:nvCxnSpPr>
          <p:cNvPr id="22" name="Gerade Verbindung mit Pfeil 21">
            <a:extLst>
              <a:ext uri="{FF2B5EF4-FFF2-40B4-BE49-F238E27FC236}">
                <a16:creationId xmlns:a16="http://schemas.microsoft.com/office/drawing/2014/main" id="{C1A65772-77B2-0190-0556-525DE42D37D8}"/>
              </a:ext>
            </a:extLst>
          </p:cNvPr>
          <p:cNvCxnSpPr>
            <a:cxnSpLocks/>
          </p:cNvCxnSpPr>
          <p:nvPr/>
        </p:nvCxnSpPr>
        <p:spPr>
          <a:xfrm>
            <a:off x="4561174" y="3114990"/>
            <a:ext cx="474328"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790E7192-D536-3671-BE59-62B07D4EFCA3}"/>
              </a:ext>
            </a:extLst>
          </p:cNvPr>
          <p:cNvCxnSpPr>
            <a:cxnSpLocks/>
          </p:cNvCxnSpPr>
          <p:nvPr/>
        </p:nvCxnSpPr>
        <p:spPr>
          <a:xfrm>
            <a:off x="7322075" y="3114990"/>
            <a:ext cx="474328"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51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Junior Manager - Atelier 4</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Mon plan de </a:t>
            </a:r>
            <a:r>
              <a:rPr lang="de-DE" dirty="0" err="1"/>
              <a:t>développement</a:t>
            </a:r>
            <a:r>
              <a:rPr lang="de-DE" dirty="0"/>
              <a:t> </a:t>
            </a:r>
            <a:r>
              <a:rPr lang="de-DE" dirty="0" err="1"/>
              <a:t>individuel</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Concevoir</a:t>
            </a:r>
            <a:r>
              <a:rPr lang="de-DE" dirty="0"/>
              <a:t> le </a:t>
            </a:r>
            <a:r>
              <a:rPr lang="de-DE" dirty="0" err="1"/>
              <a:t>leadership</a:t>
            </a:r>
            <a:endParaRPr lang="de-CH" dirty="0"/>
          </a:p>
          <a:p>
            <a:endParaRPr lang="de-CH" dirty="0"/>
          </a:p>
        </p:txBody>
      </p:sp>
      <p:sp>
        <p:nvSpPr>
          <p:cNvPr id="4" name="Rechteck: abgerundete Ecken 3">
            <a:extLst>
              <a:ext uri="{FF2B5EF4-FFF2-40B4-BE49-F238E27FC236}">
                <a16:creationId xmlns:a16="http://schemas.microsoft.com/office/drawing/2014/main" id="{46D394D2-6342-D8CD-2F6A-D56378B2A68C}"/>
              </a:ext>
            </a:extLst>
          </p:cNvPr>
          <p:cNvSpPr/>
          <p:nvPr/>
        </p:nvSpPr>
        <p:spPr>
          <a:xfrm>
            <a:off x="376287" y="1799108"/>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 souhaites-tu intégrer dans ton quotidien de dirigeant à partir de ce que tu as appris aujourd'hui ?</a:t>
            </a:r>
          </a:p>
          <a:p>
            <a:pPr algn="ctr"/>
            <a:endParaRPr lang="fr-FR" dirty="0"/>
          </a:p>
          <a:p>
            <a:pPr algn="ctr"/>
            <a:endParaRPr lang="de-DE" dirty="0"/>
          </a:p>
          <a:p>
            <a:pPr algn="ctr"/>
            <a:endParaRPr lang="de-CH" dirty="0"/>
          </a:p>
        </p:txBody>
      </p:sp>
      <p:sp>
        <p:nvSpPr>
          <p:cNvPr id="6" name="Rechteck: abgerundete Ecken 5">
            <a:extLst>
              <a:ext uri="{FF2B5EF4-FFF2-40B4-BE49-F238E27FC236}">
                <a16:creationId xmlns:a16="http://schemas.microsoft.com/office/drawing/2014/main" id="{E5FEA4AB-D7BE-4C46-ECCF-9F74DDB32C8E}"/>
              </a:ext>
            </a:extLst>
          </p:cNvPr>
          <p:cNvSpPr/>
          <p:nvPr/>
        </p:nvSpPr>
        <p:spPr>
          <a:xfrm>
            <a:off x="376286" y="4031084"/>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Comment veux-tu faire ça ?</a:t>
            </a:r>
          </a:p>
          <a:p>
            <a:pPr algn="ctr"/>
            <a:endParaRPr lang="fr-FR" dirty="0"/>
          </a:p>
          <a:p>
            <a:pPr algn="ctr"/>
            <a:endParaRPr lang="fr-FR" dirty="0"/>
          </a:p>
          <a:p>
            <a:pPr algn="ctr"/>
            <a:endParaRPr lang="fr-FR" dirty="0"/>
          </a:p>
          <a:p>
            <a:pPr algn="ctr"/>
            <a:endParaRPr lang="de-DE" dirty="0"/>
          </a:p>
          <a:p>
            <a:pPr algn="ctr"/>
            <a:endParaRPr lang="de-DE" dirty="0"/>
          </a:p>
          <a:p>
            <a:pPr algn="ctr"/>
            <a:endParaRPr lang="de-CH" dirty="0"/>
          </a:p>
        </p:txBody>
      </p:sp>
      <p:sp>
        <p:nvSpPr>
          <p:cNvPr id="8" name="Rechteck: abgerundete Ecken 7">
            <a:extLst>
              <a:ext uri="{FF2B5EF4-FFF2-40B4-BE49-F238E27FC236}">
                <a16:creationId xmlns:a16="http://schemas.microsoft.com/office/drawing/2014/main" id="{FC2680B2-B24B-BB43-E2A6-C2E91DA49148}"/>
              </a:ext>
            </a:extLst>
          </p:cNvPr>
          <p:cNvSpPr/>
          <p:nvPr/>
        </p:nvSpPr>
        <p:spPr>
          <a:xfrm>
            <a:off x="8260031" y="1799155"/>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Comment impliquer mon supérieur et mon équipe dans le développement ?</a:t>
            </a:r>
          </a:p>
          <a:p>
            <a:pPr algn="ctr"/>
            <a:endParaRPr lang="fr-FR" dirty="0"/>
          </a:p>
          <a:p>
            <a:pPr algn="ctr"/>
            <a:endParaRPr lang="de-DE" dirty="0"/>
          </a:p>
          <a:p>
            <a:pPr algn="ctr"/>
            <a:endParaRPr lang="de-DE" dirty="0"/>
          </a:p>
          <a:p>
            <a:pPr algn="ctr"/>
            <a:endParaRPr lang="de-CH" dirty="0"/>
          </a:p>
        </p:txBody>
      </p:sp>
      <p:sp>
        <p:nvSpPr>
          <p:cNvPr id="9" name="Rechteck: abgerundete Ecken 8">
            <a:extLst>
              <a:ext uri="{FF2B5EF4-FFF2-40B4-BE49-F238E27FC236}">
                <a16:creationId xmlns:a16="http://schemas.microsoft.com/office/drawing/2014/main" id="{B685F5A0-3D20-7D96-79B4-EE893047102A}"/>
              </a:ext>
            </a:extLst>
          </p:cNvPr>
          <p:cNvSpPr/>
          <p:nvPr/>
        </p:nvSpPr>
        <p:spPr>
          <a:xfrm>
            <a:off x="8236209" y="4031084"/>
            <a:ext cx="3779747"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 quoi mon supérieur et mon équipe reconnaissent-ils l'évolution ?</a:t>
            </a:r>
          </a:p>
          <a:p>
            <a:pPr algn="ctr"/>
            <a:endParaRPr lang="fr-FR" dirty="0"/>
          </a:p>
          <a:p>
            <a:pPr algn="ctr"/>
            <a:endParaRPr lang="de-DE" dirty="0"/>
          </a:p>
          <a:p>
            <a:pPr algn="ctr"/>
            <a:endParaRPr lang="de-DE" dirty="0"/>
          </a:p>
          <a:p>
            <a:pPr algn="ctr"/>
            <a:endParaRPr lang="de-CH" dirty="0"/>
          </a:p>
        </p:txBody>
      </p:sp>
      <p:sp>
        <p:nvSpPr>
          <p:cNvPr id="14" name="Rechteck: abgerundete Ecken 13">
            <a:extLst>
              <a:ext uri="{FF2B5EF4-FFF2-40B4-BE49-F238E27FC236}">
                <a16:creationId xmlns:a16="http://schemas.microsoft.com/office/drawing/2014/main" id="{FBD53293-98AD-63E2-8636-166CC5CC4B53}"/>
              </a:ext>
            </a:extLst>
          </p:cNvPr>
          <p:cNvSpPr/>
          <p:nvPr/>
        </p:nvSpPr>
        <p:spPr>
          <a:xfrm>
            <a:off x="4478695" y="1799109"/>
            <a:ext cx="3418774" cy="4286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Plan de </a:t>
            </a:r>
            <a:r>
              <a:rPr lang="de-DE" dirty="0" err="1"/>
              <a:t>développement</a:t>
            </a:r>
            <a:r>
              <a:rPr lang="de-DE" dirty="0"/>
              <a:t> de:</a:t>
            </a:r>
          </a:p>
          <a:p>
            <a:pPr algn="ctr"/>
            <a:endParaRPr lang="de-DE" dirty="0"/>
          </a:p>
          <a:p>
            <a:pPr algn="ctr"/>
            <a:endParaRPr lang="de-DE" dirty="0"/>
          </a:p>
          <a:p>
            <a:pPr algn="ctr"/>
            <a:r>
              <a:rPr lang="de-DE" dirty="0"/>
              <a:t>Mon </a:t>
            </a:r>
            <a:r>
              <a:rPr lang="de-DE" dirty="0" err="1"/>
              <a:t>buddy</a:t>
            </a:r>
            <a:r>
              <a:rPr lang="de-DE" dirty="0"/>
              <a:t> </a:t>
            </a:r>
            <a:r>
              <a:rPr lang="de-DE" dirty="0" err="1"/>
              <a:t>est</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buddy</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coach</a:t>
            </a:r>
            <a:r>
              <a:rPr lang="de-DE" dirty="0"/>
              <a:t>:</a:t>
            </a:r>
          </a:p>
          <a:p>
            <a:pPr algn="ctr"/>
            <a:endParaRPr lang="de-DE" dirty="0"/>
          </a:p>
          <a:p>
            <a:pPr algn="ctr"/>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spTree>
    <p:extLst>
      <p:ext uri="{BB962C8B-B14F-4D97-AF65-F5344CB8AC3E}">
        <p14:creationId xmlns:p14="http://schemas.microsoft.com/office/powerpoint/2010/main" val="323481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Senior Manager - Atelier 4</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Mon plan de </a:t>
            </a:r>
            <a:r>
              <a:rPr lang="de-DE" dirty="0" err="1"/>
              <a:t>développement</a:t>
            </a:r>
            <a:r>
              <a:rPr lang="de-DE" dirty="0"/>
              <a:t> </a:t>
            </a:r>
            <a:r>
              <a:rPr lang="de-DE" dirty="0" err="1"/>
              <a:t>individuel</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Concevoir</a:t>
            </a:r>
            <a:r>
              <a:rPr lang="de-DE" dirty="0"/>
              <a:t> le </a:t>
            </a:r>
            <a:r>
              <a:rPr lang="de-DE" dirty="0" err="1"/>
              <a:t>leadership</a:t>
            </a:r>
            <a:endParaRPr lang="de-CH" dirty="0"/>
          </a:p>
          <a:p>
            <a:endParaRPr lang="de-CH" dirty="0"/>
          </a:p>
        </p:txBody>
      </p:sp>
      <p:sp>
        <p:nvSpPr>
          <p:cNvPr id="14" name="Rechteck: abgerundete Ecken 13">
            <a:extLst>
              <a:ext uri="{FF2B5EF4-FFF2-40B4-BE49-F238E27FC236}">
                <a16:creationId xmlns:a16="http://schemas.microsoft.com/office/drawing/2014/main" id="{FBD53293-98AD-63E2-8636-166CC5CC4B53}"/>
              </a:ext>
            </a:extLst>
          </p:cNvPr>
          <p:cNvSpPr/>
          <p:nvPr/>
        </p:nvSpPr>
        <p:spPr>
          <a:xfrm>
            <a:off x="8458415" y="1799109"/>
            <a:ext cx="3418774" cy="4286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Plan de </a:t>
            </a:r>
            <a:r>
              <a:rPr lang="de-DE" dirty="0" err="1"/>
              <a:t>développement</a:t>
            </a:r>
            <a:r>
              <a:rPr lang="de-DE" dirty="0"/>
              <a:t> de:</a:t>
            </a:r>
          </a:p>
          <a:p>
            <a:pPr algn="ctr"/>
            <a:endParaRPr lang="de-DE" dirty="0"/>
          </a:p>
          <a:p>
            <a:pPr algn="ctr"/>
            <a:endParaRPr lang="de-DE" dirty="0"/>
          </a:p>
          <a:p>
            <a:pPr algn="ctr"/>
            <a:r>
              <a:rPr lang="de-DE" dirty="0"/>
              <a:t>Mon </a:t>
            </a:r>
            <a:r>
              <a:rPr lang="de-DE" dirty="0" err="1"/>
              <a:t>buddy</a:t>
            </a:r>
            <a:r>
              <a:rPr lang="de-DE" dirty="0"/>
              <a:t> </a:t>
            </a:r>
            <a:r>
              <a:rPr lang="de-DE" dirty="0" err="1"/>
              <a:t>est</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buddy</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coach</a:t>
            </a:r>
            <a:r>
              <a:rPr lang="de-DE" dirty="0"/>
              <a:t>:</a:t>
            </a:r>
          </a:p>
          <a:p>
            <a:pPr algn="ctr"/>
            <a:endParaRPr lang="de-DE" dirty="0"/>
          </a:p>
          <a:p>
            <a:pPr algn="ctr"/>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sp>
        <p:nvSpPr>
          <p:cNvPr id="7" name="Rechteck: abgerundete Ecken 6">
            <a:extLst>
              <a:ext uri="{FF2B5EF4-FFF2-40B4-BE49-F238E27FC236}">
                <a16:creationId xmlns:a16="http://schemas.microsoft.com/office/drawing/2014/main" id="{4FB7A3FC-F0A6-4707-D46A-3EE67190AEA1}"/>
              </a:ext>
            </a:extLst>
          </p:cNvPr>
          <p:cNvSpPr/>
          <p:nvPr/>
        </p:nvSpPr>
        <p:spPr>
          <a:xfrm>
            <a:off x="376287" y="1799108"/>
            <a:ext cx="7909069"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À quoi souhaites-tu faire particulièrement attention dans ta future délégation ou dans tes réunions ?</a:t>
            </a:r>
            <a:endParaRPr lang="de-DE" dirty="0"/>
          </a:p>
          <a:p>
            <a:pPr algn="ctr"/>
            <a:endParaRPr lang="de-DE" dirty="0"/>
          </a:p>
          <a:p>
            <a:pPr algn="ctr"/>
            <a:endParaRPr lang="de-DE" dirty="0"/>
          </a:p>
          <a:p>
            <a:pPr algn="ctr"/>
            <a:endParaRPr lang="de-CH" dirty="0"/>
          </a:p>
        </p:txBody>
      </p:sp>
      <p:sp>
        <p:nvSpPr>
          <p:cNvPr id="10" name="Rechteck: abgerundete Ecken 9">
            <a:extLst>
              <a:ext uri="{FF2B5EF4-FFF2-40B4-BE49-F238E27FC236}">
                <a16:creationId xmlns:a16="http://schemas.microsoft.com/office/drawing/2014/main" id="{5AB14180-F2A1-1C90-16EF-C9789880D235}"/>
              </a:ext>
            </a:extLst>
          </p:cNvPr>
          <p:cNvSpPr/>
          <p:nvPr/>
        </p:nvSpPr>
        <p:spPr>
          <a:xfrm>
            <a:off x="376286" y="4031084"/>
            <a:ext cx="7909069"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Comment </a:t>
            </a:r>
            <a:r>
              <a:rPr lang="de-DE" dirty="0" err="1"/>
              <a:t>veux</a:t>
            </a:r>
            <a:r>
              <a:rPr lang="de-DE" dirty="0"/>
              <a:t>-tu faire </a:t>
            </a:r>
            <a:r>
              <a:rPr lang="de-DE" dirty="0" err="1"/>
              <a:t>ça</a:t>
            </a:r>
            <a:r>
              <a:rPr lang="de-DE" dirty="0"/>
              <a:t> ?</a:t>
            </a:r>
          </a:p>
          <a:p>
            <a:pPr algn="ctr"/>
            <a:endParaRPr lang="de-DE" dirty="0"/>
          </a:p>
          <a:p>
            <a:pPr algn="ctr"/>
            <a:endParaRPr lang="de-DE" dirty="0"/>
          </a:p>
          <a:p>
            <a:pPr algn="ctr"/>
            <a:endParaRPr lang="de-DE" dirty="0"/>
          </a:p>
          <a:p>
            <a:pPr algn="ctr"/>
            <a:endParaRPr lang="de-CH" dirty="0"/>
          </a:p>
        </p:txBody>
      </p:sp>
    </p:spTree>
    <p:extLst>
      <p:ext uri="{BB962C8B-B14F-4D97-AF65-F5344CB8AC3E}">
        <p14:creationId xmlns:p14="http://schemas.microsoft.com/office/powerpoint/2010/main" val="268594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www.slido.com</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Feedback </a:t>
            </a:r>
            <a:r>
              <a:rPr lang="de-DE" dirty="0" err="1"/>
              <a:t>interactif</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Concevoir</a:t>
            </a:r>
            <a:r>
              <a:rPr lang="de-DE" dirty="0"/>
              <a:t> le </a:t>
            </a:r>
            <a:r>
              <a:rPr lang="de-DE" dirty="0" err="1"/>
              <a:t>leadership</a:t>
            </a:r>
            <a:endParaRPr lang="de-CH" dirty="0"/>
          </a:p>
        </p:txBody>
      </p:sp>
      <p:sp>
        <p:nvSpPr>
          <p:cNvPr id="18" name="Rechteck: abgerundete Ecken 17">
            <a:extLst>
              <a:ext uri="{FF2B5EF4-FFF2-40B4-BE49-F238E27FC236}">
                <a16:creationId xmlns:a16="http://schemas.microsoft.com/office/drawing/2014/main" id="{BB4B25AE-6809-7554-935B-6C898183A58B}"/>
              </a:ext>
            </a:extLst>
          </p:cNvPr>
          <p:cNvSpPr/>
          <p:nvPr/>
        </p:nvSpPr>
        <p:spPr>
          <a:xfrm>
            <a:off x="376287" y="1799108"/>
            <a:ext cx="3673199"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Comment évalues-tu ton "effort/rendement" </a:t>
            </a:r>
            <a:br>
              <a:rPr lang="fr-FR" dirty="0"/>
            </a:br>
            <a:r>
              <a:rPr lang="fr-FR" dirty="0"/>
              <a:t>de cet atelier ?</a:t>
            </a:r>
            <a:endParaRPr lang="de-DE" dirty="0"/>
          </a:p>
        </p:txBody>
      </p:sp>
      <p:sp>
        <p:nvSpPr>
          <p:cNvPr id="19" name="Rechteck: abgerundete Ecken 18">
            <a:extLst>
              <a:ext uri="{FF2B5EF4-FFF2-40B4-BE49-F238E27FC236}">
                <a16:creationId xmlns:a16="http://schemas.microsoft.com/office/drawing/2014/main" id="{30B662BB-D3BC-1BF7-72BF-EC4E8B4D45F5}"/>
              </a:ext>
            </a:extLst>
          </p:cNvPr>
          <p:cNvSpPr/>
          <p:nvPr/>
        </p:nvSpPr>
        <p:spPr>
          <a:xfrm>
            <a:off x="374844" y="2909451"/>
            <a:ext cx="3673199"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Quel est l'intérêt de cet atelier pour toi ?</a:t>
            </a:r>
            <a:endParaRPr lang="de-DE" dirty="0"/>
          </a:p>
        </p:txBody>
      </p:sp>
      <p:sp>
        <p:nvSpPr>
          <p:cNvPr id="20" name="Rechteck: abgerundete Ecken 19">
            <a:extLst>
              <a:ext uri="{FF2B5EF4-FFF2-40B4-BE49-F238E27FC236}">
                <a16:creationId xmlns:a16="http://schemas.microsoft.com/office/drawing/2014/main" id="{563038AE-6A2C-E123-7866-B44BC00F0961}"/>
              </a:ext>
            </a:extLst>
          </p:cNvPr>
          <p:cNvSpPr/>
          <p:nvPr/>
        </p:nvSpPr>
        <p:spPr>
          <a:xfrm>
            <a:off x="384175" y="4019794"/>
            <a:ext cx="3673199"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 retires-tu concrètement de cet atelier pour ta pratique quotidienne ?</a:t>
            </a:r>
            <a:endParaRPr lang="de-DE" dirty="0"/>
          </a:p>
        </p:txBody>
      </p:sp>
      <p:sp>
        <p:nvSpPr>
          <p:cNvPr id="22" name="Rechteck: abgerundete Ecken 21">
            <a:extLst>
              <a:ext uri="{FF2B5EF4-FFF2-40B4-BE49-F238E27FC236}">
                <a16:creationId xmlns:a16="http://schemas.microsoft.com/office/drawing/2014/main" id="{3FFBEF31-1ECD-D602-F04D-5D7CBC19EAD8}"/>
              </a:ext>
            </a:extLst>
          </p:cNvPr>
          <p:cNvSpPr/>
          <p:nvPr/>
        </p:nvSpPr>
        <p:spPr>
          <a:xfrm>
            <a:off x="4167626" y="1788255"/>
            <a:ext cx="7542292"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abgerundete Ecken 22">
            <a:extLst>
              <a:ext uri="{FF2B5EF4-FFF2-40B4-BE49-F238E27FC236}">
                <a16:creationId xmlns:a16="http://schemas.microsoft.com/office/drawing/2014/main" id="{843BC33B-84D8-DDB0-0ED1-8E7095468BEB}"/>
              </a:ext>
            </a:extLst>
          </p:cNvPr>
          <p:cNvSpPr/>
          <p:nvPr/>
        </p:nvSpPr>
        <p:spPr>
          <a:xfrm>
            <a:off x="4167626" y="2910973"/>
            <a:ext cx="7542292"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abgerundete Ecken 23">
            <a:extLst>
              <a:ext uri="{FF2B5EF4-FFF2-40B4-BE49-F238E27FC236}">
                <a16:creationId xmlns:a16="http://schemas.microsoft.com/office/drawing/2014/main" id="{D883F457-AFDA-10AE-B196-85BB61C2514C}"/>
              </a:ext>
            </a:extLst>
          </p:cNvPr>
          <p:cNvSpPr/>
          <p:nvPr/>
        </p:nvSpPr>
        <p:spPr>
          <a:xfrm>
            <a:off x="4167626" y="4033691"/>
            <a:ext cx="7542292"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6" name="Grafik 25" descr="Zurück mit einfarbiger Füllung">
            <a:extLst>
              <a:ext uri="{FF2B5EF4-FFF2-40B4-BE49-F238E27FC236}">
                <a16:creationId xmlns:a16="http://schemas.microsoft.com/office/drawing/2014/main" id="{14AC3315-F9FB-4C88-2ABD-9F5748236D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03392" y="694201"/>
            <a:ext cx="506526" cy="494214"/>
          </a:xfrm>
          <a:prstGeom prst="rect">
            <a:avLst/>
          </a:prstGeom>
        </p:spPr>
      </p:pic>
      <p:pic>
        <p:nvPicPr>
          <p:cNvPr id="27" name="Grafik 26" descr="Zurück mit einfarbiger Füllung">
            <a:extLst>
              <a:ext uri="{FF2B5EF4-FFF2-40B4-BE49-F238E27FC236}">
                <a16:creationId xmlns:a16="http://schemas.microsoft.com/office/drawing/2014/main" id="{5D8E05F8-63AA-B0CB-73A6-E29FF7F80C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1052959" y="903984"/>
            <a:ext cx="506526" cy="494214"/>
          </a:xfrm>
          <a:prstGeom prst="rect">
            <a:avLst/>
          </a:prstGeom>
        </p:spPr>
      </p:pic>
    </p:spTree>
    <p:extLst>
      <p:ext uri="{BB962C8B-B14F-4D97-AF65-F5344CB8AC3E}">
        <p14:creationId xmlns:p14="http://schemas.microsoft.com/office/powerpoint/2010/main" val="380202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9C2DE5-6CA7-4861-9498-8079BD569C99}"/>
              </a:ext>
            </a:extLst>
          </p:cNvPr>
          <p:cNvSpPr>
            <a:spLocks noGrp="1"/>
          </p:cNvSpPr>
          <p:nvPr>
            <p:ph type="title"/>
          </p:nvPr>
        </p:nvSpPr>
        <p:spPr>
          <a:xfrm>
            <a:off x="2248678" y="2885622"/>
            <a:ext cx="7671989" cy="1662211"/>
          </a:xfrm>
        </p:spPr>
        <p:txBody>
          <a:bodyPr/>
          <a:lstStyle/>
          <a:p>
            <a:r>
              <a:rPr lang="fr-FR" dirty="0"/>
              <a:t>Merci beaucoup pour ta contribution</a:t>
            </a:r>
            <a:r>
              <a:rPr lang="de-DE" dirty="0"/>
              <a:t>!</a:t>
            </a:r>
            <a:endParaRPr lang="de-CH" dirty="0"/>
          </a:p>
        </p:txBody>
      </p:sp>
      <p:sp>
        <p:nvSpPr>
          <p:cNvPr id="3" name="Textplatzhalter 2">
            <a:extLst>
              <a:ext uri="{FF2B5EF4-FFF2-40B4-BE49-F238E27FC236}">
                <a16:creationId xmlns:a16="http://schemas.microsoft.com/office/drawing/2014/main" id="{607F71D1-A559-47F3-81C7-8C470D3E85E4}"/>
              </a:ext>
            </a:extLst>
          </p:cNvPr>
          <p:cNvSpPr>
            <a:spLocks noGrp="1"/>
          </p:cNvSpPr>
          <p:nvPr>
            <p:ph type="body" sz="quarter" idx="10"/>
          </p:nvPr>
        </p:nvSpPr>
        <p:spPr>
          <a:xfrm>
            <a:off x="2043404" y="4195633"/>
            <a:ext cx="8098971" cy="492157"/>
          </a:xfrm>
        </p:spPr>
        <p:txBody>
          <a:bodyPr/>
          <a:lstStyle/>
          <a:p>
            <a:r>
              <a:rPr lang="fr-FR" sz="2000" dirty="0"/>
              <a:t>Nous nous reverrons à l'atelier « Concevoir le leadership " </a:t>
            </a:r>
            <a:br>
              <a:rPr lang="fr-FR" sz="2000" dirty="0"/>
            </a:br>
            <a:r>
              <a:rPr lang="fr-FR" sz="2000" dirty="0"/>
              <a:t>en septembre. </a:t>
            </a:r>
          </a:p>
          <a:p>
            <a:r>
              <a:rPr lang="fr-FR" sz="2000" dirty="0"/>
              <a:t>Vous trouverez les documents nécessaires à cet effet sur:</a:t>
            </a:r>
            <a:br>
              <a:rPr lang="fr-FR" sz="2000" dirty="0"/>
            </a:br>
            <a:r>
              <a:rPr lang="fr-FR" sz="2000" b="1" dirty="0">
                <a:solidFill>
                  <a:schemeClr val="accent1"/>
                </a:solidFill>
              </a:rPr>
              <a:t>compass-group.promovetm.com </a:t>
            </a:r>
          </a:p>
        </p:txBody>
      </p:sp>
    </p:spTree>
    <p:extLst>
      <p:ext uri="{BB962C8B-B14F-4D97-AF65-F5344CB8AC3E}">
        <p14:creationId xmlns:p14="http://schemas.microsoft.com/office/powerpoint/2010/main" val="17364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CH" dirty="0"/>
              <a:t>Programme complet</a:t>
            </a:r>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Leadership </a:t>
            </a:r>
            <a:r>
              <a:rPr lang="de-DE" dirty="0" err="1"/>
              <a:t>Masterclass</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Concevoir</a:t>
            </a:r>
            <a:r>
              <a:rPr lang="de-DE" dirty="0"/>
              <a:t> le </a:t>
            </a:r>
            <a:r>
              <a:rPr lang="de-DE" dirty="0" err="1"/>
              <a:t>leadership</a:t>
            </a:r>
            <a:endParaRPr lang="de-CH" dirty="0"/>
          </a:p>
        </p:txBody>
      </p:sp>
      <p:sp>
        <p:nvSpPr>
          <p:cNvPr id="4" name="Rechteck: abgerundete Ecken 3">
            <a:extLst>
              <a:ext uri="{FF2B5EF4-FFF2-40B4-BE49-F238E27FC236}">
                <a16:creationId xmlns:a16="http://schemas.microsoft.com/office/drawing/2014/main" id="{83996590-22EB-2BC2-CB45-866C7DE7CFF6}"/>
              </a:ext>
            </a:extLst>
          </p:cNvPr>
          <p:cNvSpPr/>
          <p:nvPr/>
        </p:nvSpPr>
        <p:spPr>
          <a:xfrm>
            <a:off x="1121296" y="1684969"/>
            <a:ext cx="2323322" cy="128883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dirty="0"/>
            </a:br>
            <a:endParaRPr lang="de-CH" dirty="0"/>
          </a:p>
        </p:txBody>
      </p:sp>
      <p:sp>
        <p:nvSpPr>
          <p:cNvPr id="6" name="Rechteck: abgerundete Ecken 5">
            <a:extLst>
              <a:ext uri="{FF2B5EF4-FFF2-40B4-BE49-F238E27FC236}">
                <a16:creationId xmlns:a16="http://schemas.microsoft.com/office/drawing/2014/main" id="{A1D6F4A8-37E0-E891-D8CB-BE2E03A2A33C}"/>
              </a:ext>
            </a:extLst>
          </p:cNvPr>
          <p:cNvSpPr/>
          <p:nvPr/>
        </p:nvSpPr>
        <p:spPr>
          <a:xfrm>
            <a:off x="3569026" y="1684969"/>
            <a:ext cx="2323322" cy="128883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dirty="0"/>
            </a:br>
            <a:endParaRPr lang="de-CH" dirty="0"/>
          </a:p>
        </p:txBody>
      </p:sp>
      <p:sp>
        <p:nvSpPr>
          <p:cNvPr id="7" name="Rechteck: abgerundete Ecken 6">
            <a:extLst>
              <a:ext uri="{FF2B5EF4-FFF2-40B4-BE49-F238E27FC236}">
                <a16:creationId xmlns:a16="http://schemas.microsoft.com/office/drawing/2014/main" id="{C03AC037-D9EB-1293-42A2-1608A7B3C072}"/>
              </a:ext>
            </a:extLst>
          </p:cNvPr>
          <p:cNvSpPr/>
          <p:nvPr/>
        </p:nvSpPr>
        <p:spPr>
          <a:xfrm>
            <a:off x="1121296" y="3056762"/>
            <a:ext cx="2323322" cy="128883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Rechteck: abgerundete Ecken 7">
            <a:extLst>
              <a:ext uri="{FF2B5EF4-FFF2-40B4-BE49-F238E27FC236}">
                <a16:creationId xmlns:a16="http://schemas.microsoft.com/office/drawing/2014/main" id="{CC32D1D2-B72B-EDD6-27C5-DEEB7872B058}"/>
              </a:ext>
            </a:extLst>
          </p:cNvPr>
          <p:cNvSpPr/>
          <p:nvPr/>
        </p:nvSpPr>
        <p:spPr>
          <a:xfrm>
            <a:off x="3569026" y="3060587"/>
            <a:ext cx="2323322" cy="1288836"/>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Textfeld 8">
            <a:extLst>
              <a:ext uri="{FF2B5EF4-FFF2-40B4-BE49-F238E27FC236}">
                <a16:creationId xmlns:a16="http://schemas.microsoft.com/office/drawing/2014/main" id="{8E19F9E7-E771-A072-F42D-C7691140393B}"/>
              </a:ext>
            </a:extLst>
          </p:cNvPr>
          <p:cNvSpPr txBox="1"/>
          <p:nvPr/>
        </p:nvSpPr>
        <p:spPr>
          <a:xfrm>
            <a:off x="1367683" y="1698445"/>
            <a:ext cx="1853391" cy="1292662"/>
          </a:xfrm>
          <a:prstGeom prst="rect">
            <a:avLst/>
          </a:prstGeom>
          <a:noFill/>
        </p:spPr>
        <p:txBody>
          <a:bodyPr wrap="none" rtlCol="0">
            <a:spAutoFit/>
          </a:bodyPr>
          <a:lstStyle/>
          <a:p>
            <a:pPr algn="ctr"/>
            <a:r>
              <a:rPr lang="de-DE" sz="2000" dirty="0">
                <a:solidFill>
                  <a:schemeClr val="bg1"/>
                </a:solidFill>
              </a:rPr>
              <a:t>Atelier 1:</a:t>
            </a:r>
            <a:br>
              <a:rPr lang="de-DE" sz="2000" dirty="0">
                <a:solidFill>
                  <a:schemeClr val="bg1"/>
                </a:solidFill>
              </a:rPr>
            </a:br>
            <a:r>
              <a:rPr lang="de-DE" sz="2000" dirty="0" err="1">
                <a:solidFill>
                  <a:schemeClr val="bg1"/>
                </a:solidFill>
              </a:rPr>
              <a:t>Qu'est-ce</a:t>
            </a:r>
            <a:r>
              <a:rPr lang="de-DE" sz="2000" dirty="0">
                <a:solidFill>
                  <a:schemeClr val="bg1"/>
                </a:solidFill>
              </a:rPr>
              <a:t> </a:t>
            </a:r>
            <a:r>
              <a:rPr lang="de-DE" sz="2000" dirty="0" err="1">
                <a:solidFill>
                  <a:schemeClr val="bg1"/>
                </a:solidFill>
              </a:rPr>
              <a:t>que</a:t>
            </a:r>
            <a:r>
              <a:rPr lang="de-DE" sz="2000" dirty="0">
                <a:solidFill>
                  <a:schemeClr val="bg1"/>
                </a:solidFill>
              </a:rPr>
              <a:t> </a:t>
            </a:r>
            <a:br>
              <a:rPr lang="de-DE" sz="2000" dirty="0">
                <a:solidFill>
                  <a:schemeClr val="bg1"/>
                </a:solidFill>
              </a:rPr>
            </a:br>
            <a:r>
              <a:rPr lang="de-DE" sz="2000" dirty="0">
                <a:solidFill>
                  <a:schemeClr val="bg1"/>
                </a:solidFill>
              </a:rPr>
              <a:t>le </a:t>
            </a:r>
            <a:r>
              <a:rPr lang="de-DE" sz="2000" dirty="0" err="1">
                <a:solidFill>
                  <a:schemeClr val="bg1"/>
                </a:solidFill>
              </a:rPr>
              <a:t>leadership</a:t>
            </a:r>
            <a:r>
              <a:rPr lang="de-DE" sz="2000" dirty="0">
                <a:solidFill>
                  <a:schemeClr val="bg1"/>
                </a:solidFill>
              </a:rPr>
              <a:t> ?</a:t>
            </a:r>
            <a:br>
              <a:rPr lang="de-DE" dirty="0">
                <a:solidFill>
                  <a:schemeClr val="bg1"/>
                </a:solidFill>
              </a:rPr>
            </a:br>
            <a:r>
              <a:rPr lang="de-DE" dirty="0">
                <a:solidFill>
                  <a:schemeClr val="bg1"/>
                </a:solidFill>
              </a:rPr>
              <a:t>Mai 2023</a:t>
            </a:r>
            <a:endParaRPr lang="de-CH" dirty="0">
              <a:solidFill>
                <a:schemeClr val="bg1"/>
              </a:solidFill>
            </a:endParaRPr>
          </a:p>
        </p:txBody>
      </p:sp>
      <p:sp>
        <p:nvSpPr>
          <p:cNvPr id="10" name="Textfeld 9">
            <a:extLst>
              <a:ext uri="{FF2B5EF4-FFF2-40B4-BE49-F238E27FC236}">
                <a16:creationId xmlns:a16="http://schemas.microsoft.com/office/drawing/2014/main" id="{9CC7445B-AB90-9780-F2CF-95C8D6FA7DCE}"/>
              </a:ext>
            </a:extLst>
          </p:cNvPr>
          <p:cNvSpPr txBox="1"/>
          <p:nvPr/>
        </p:nvSpPr>
        <p:spPr>
          <a:xfrm>
            <a:off x="3910592" y="1684969"/>
            <a:ext cx="1640193" cy="1292662"/>
          </a:xfrm>
          <a:prstGeom prst="rect">
            <a:avLst/>
          </a:prstGeom>
          <a:noFill/>
        </p:spPr>
        <p:txBody>
          <a:bodyPr wrap="none" rtlCol="0">
            <a:spAutoFit/>
          </a:bodyPr>
          <a:lstStyle/>
          <a:p>
            <a:pPr algn="ctr"/>
            <a:r>
              <a:rPr lang="de-DE" sz="2000" dirty="0">
                <a:solidFill>
                  <a:schemeClr val="bg1"/>
                </a:solidFill>
              </a:rPr>
              <a:t>Atelier 2:</a:t>
            </a:r>
            <a:br>
              <a:rPr lang="de-DE" sz="2000" dirty="0">
                <a:solidFill>
                  <a:schemeClr val="bg1"/>
                </a:solidFill>
              </a:rPr>
            </a:br>
            <a:r>
              <a:rPr lang="de-DE" sz="2000" dirty="0" err="1">
                <a:solidFill>
                  <a:schemeClr val="bg1"/>
                </a:solidFill>
              </a:rPr>
              <a:t>Comprendre</a:t>
            </a:r>
            <a:br>
              <a:rPr lang="de-DE" sz="2000" dirty="0">
                <a:solidFill>
                  <a:schemeClr val="bg1"/>
                </a:solidFill>
              </a:rPr>
            </a:br>
            <a:r>
              <a:rPr lang="de-DE" sz="2000" dirty="0">
                <a:solidFill>
                  <a:schemeClr val="bg1"/>
                </a:solidFill>
              </a:rPr>
              <a:t>le </a:t>
            </a:r>
            <a:r>
              <a:rPr lang="de-DE" sz="2000" dirty="0" err="1">
                <a:solidFill>
                  <a:schemeClr val="bg1"/>
                </a:solidFill>
              </a:rPr>
              <a:t>leadership</a:t>
            </a:r>
            <a:br>
              <a:rPr lang="de-DE" dirty="0">
                <a:solidFill>
                  <a:schemeClr val="bg1"/>
                </a:solidFill>
              </a:rPr>
            </a:br>
            <a:r>
              <a:rPr lang="de-DE" dirty="0" err="1">
                <a:solidFill>
                  <a:schemeClr val="bg1"/>
                </a:solidFill>
              </a:rPr>
              <a:t>Juin</a:t>
            </a:r>
            <a:r>
              <a:rPr lang="de-DE" dirty="0">
                <a:solidFill>
                  <a:schemeClr val="bg1"/>
                </a:solidFill>
              </a:rPr>
              <a:t> 2023</a:t>
            </a:r>
            <a:endParaRPr lang="de-CH" dirty="0">
              <a:solidFill>
                <a:schemeClr val="bg1"/>
              </a:solidFill>
            </a:endParaRPr>
          </a:p>
        </p:txBody>
      </p:sp>
      <p:sp>
        <p:nvSpPr>
          <p:cNvPr id="11" name="Textfeld 10">
            <a:extLst>
              <a:ext uri="{FF2B5EF4-FFF2-40B4-BE49-F238E27FC236}">
                <a16:creationId xmlns:a16="http://schemas.microsoft.com/office/drawing/2014/main" id="{53570CD4-3D24-9DA4-BF61-EF7A53DB3922}"/>
              </a:ext>
            </a:extLst>
          </p:cNvPr>
          <p:cNvSpPr txBox="1"/>
          <p:nvPr/>
        </p:nvSpPr>
        <p:spPr>
          <a:xfrm>
            <a:off x="969520" y="3075196"/>
            <a:ext cx="2671212" cy="1292662"/>
          </a:xfrm>
          <a:prstGeom prst="rect">
            <a:avLst/>
          </a:prstGeom>
          <a:noFill/>
        </p:spPr>
        <p:txBody>
          <a:bodyPr wrap="square" rtlCol="0">
            <a:spAutoFit/>
          </a:bodyPr>
          <a:lstStyle/>
          <a:p>
            <a:pPr algn="ctr"/>
            <a:r>
              <a:rPr lang="de-DE" sz="2000" dirty="0">
                <a:solidFill>
                  <a:schemeClr val="bg1"/>
                </a:solidFill>
              </a:rPr>
              <a:t>Atelier 3:</a:t>
            </a:r>
            <a:br>
              <a:rPr lang="de-DE" sz="2000" dirty="0">
                <a:solidFill>
                  <a:schemeClr val="bg1"/>
                </a:solidFill>
              </a:rPr>
            </a:br>
            <a:r>
              <a:rPr lang="de-DE" sz="2000" dirty="0" err="1">
                <a:solidFill>
                  <a:schemeClr val="bg1"/>
                </a:solidFill>
              </a:rPr>
              <a:t>Expérimenter</a:t>
            </a:r>
            <a:br>
              <a:rPr lang="de-DE" sz="2000" dirty="0">
                <a:solidFill>
                  <a:schemeClr val="bg1"/>
                </a:solidFill>
              </a:rPr>
            </a:br>
            <a:r>
              <a:rPr lang="de-DE" sz="2000" dirty="0" err="1">
                <a:solidFill>
                  <a:schemeClr val="bg1"/>
                </a:solidFill>
              </a:rPr>
              <a:t>l‘autogestion</a:t>
            </a:r>
            <a:endParaRPr lang="de-DE" sz="2000" dirty="0">
              <a:solidFill>
                <a:schemeClr val="bg1"/>
              </a:solidFill>
            </a:endParaRPr>
          </a:p>
          <a:p>
            <a:pPr algn="ctr"/>
            <a:r>
              <a:rPr lang="de-DE" dirty="0" err="1">
                <a:solidFill>
                  <a:schemeClr val="bg1"/>
                </a:solidFill>
              </a:rPr>
              <a:t>Octobre</a:t>
            </a:r>
            <a:r>
              <a:rPr lang="de-DE" dirty="0">
                <a:solidFill>
                  <a:schemeClr val="bg1"/>
                </a:solidFill>
              </a:rPr>
              <a:t> 2023</a:t>
            </a:r>
            <a:endParaRPr lang="de-CH" dirty="0">
              <a:solidFill>
                <a:schemeClr val="bg1"/>
              </a:solidFill>
            </a:endParaRPr>
          </a:p>
        </p:txBody>
      </p:sp>
      <p:sp>
        <p:nvSpPr>
          <p:cNvPr id="12" name="Textfeld 11">
            <a:extLst>
              <a:ext uri="{FF2B5EF4-FFF2-40B4-BE49-F238E27FC236}">
                <a16:creationId xmlns:a16="http://schemas.microsoft.com/office/drawing/2014/main" id="{F26710F2-4F41-A093-01BE-CAB6DE91F8D0}"/>
              </a:ext>
            </a:extLst>
          </p:cNvPr>
          <p:cNvSpPr txBox="1"/>
          <p:nvPr/>
        </p:nvSpPr>
        <p:spPr>
          <a:xfrm>
            <a:off x="3842387" y="3064455"/>
            <a:ext cx="1826142" cy="1292662"/>
          </a:xfrm>
          <a:prstGeom prst="rect">
            <a:avLst/>
          </a:prstGeom>
          <a:noFill/>
        </p:spPr>
        <p:txBody>
          <a:bodyPr wrap="none" rtlCol="0">
            <a:spAutoFit/>
          </a:bodyPr>
          <a:lstStyle/>
          <a:p>
            <a:pPr algn="ctr"/>
            <a:r>
              <a:rPr lang="de-DE" sz="2000" dirty="0">
                <a:solidFill>
                  <a:schemeClr val="bg1"/>
                </a:solidFill>
              </a:rPr>
              <a:t>Atelier 4:</a:t>
            </a:r>
            <a:br>
              <a:rPr lang="de-DE" sz="2000" dirty="0">
                <a:solidFill>
                  <a:schemeClr val="bg1"/>
                </a:solidFill>
              </a:rPr>
            </a:br>
            <a:r>
              <a:rPr lang="de-DE" sz="2000" dirty="0" err="1">
                <a:solidFill>
                  <a:schemeClr val="bg1"/>
                </a:solidFill>
              </a:rPr>
              <a:t>Concevoir</a:t>
            </a:r>
            <a:endParaRPr lang="de-DE" sz="2000" dirty="0">
              <a:solidFill>
                <a:schemeClr val="bg1"/>
              </a:solidFill>
            </a:endParaRPr>
          </a:p>
          <a:p>
            <a:pPr algn="ctr"/>
            <a:r>
              <a:rPr lang="de-DE" sz="2000" dirty="0">
                <a:solidFill>
                  <a:schemeClr val="bg1"/>
                </a:solidFill>
              </a:rPr>
              <a:t>le </a:t>
            </a:r>
            <a:r>
              <a:rPr lang="de-DE" sz="2000" dirty="0" err="1">
                <a:solidFill>
                  <a:schemeClr val="bg1"/>
                </a:solidFill>
              </a:rPr>
              <a:t>leadership</a:t>
            </a:r>
            <a:br>
              <a:rPr lang="de-DE" dirty="0">
                <a:solidFill>
                  <a:schemeClr val="bg1"/>
                </a:solidFill>
              </a:rPr>
            </a:br>
            <a:r>
              <a:rPr lang="de-DE" dirty="0" err="1">
                <a:solidFill>
                  <a:schemeClr val="bg1"/>
                </a:solidFill>
              </a:rPr>
              <a:t>Novembre</a:t>
            </a:r>
            <a:r>
              <a:rPr lang="de-DE" dirty="0">
                <a:solidFill>
                  <a:schemeClr val="bg1"/>
                </a:solidFill>
              </a:rPr>
              <a:t> 2023</a:t>
            </a:r>
            <a:endParaRPr lang="de-CH" dirty="0">
              <a:solidFill>
                <a:schemeClr val="bg1"/>
              </a:solidFill>
            </a:endParaRPr>
          </a:p>
        </p:txBody>
      </p:sp>
      <p:sp>
        <p:nvSpPr>
          <p:cNvPr id="13" name="Rechteck: abgerundete Ecken 12">
            <a:extLst>
              <a:ext uri="{FF2B5EF4-FFF2-40B4-BE49-F238E27FC236}">
                <a16:creationId xmlns:a16="http://schemas.microsoft.com/office/drawing/2014/main" id="{BDEDF05D-2849-A772-31FD-712E222E9F9C}"/>
              </a:ext>
            </a:extLst>
          </p:cNvPr>
          <p:cNvSpPr/>
          <p:nvPr/>
        </p:nvSpPr>
        <p:spPr>
          <a:xfrm>
            <a:off x="1132718" y="4434015"/>
            <a:ext cx="2323322" cy="1288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Rechteck: abgerundete Ecken 13">
            <a:extLst>
              <a:ext uri="{FF2B5EF4-FFF2-40B4-BE49-F238E27FC236}">
                <a16:creationId xmlns:a16="http://schemas.microsoft.com/office/drawing/2014/main" id="{C92F051B-FDB7-D3A7-9E38-5AA5DFCA125D}"/>
              </a:ext>
            </a:extLst>
          </p:cNvPr>
          <p:cNvSpPr/>
          <p:nvPr/>
        </p:nvSpPr>
        <p:spPr>
          <a:xfrm>
            <a:off x="3580448" y="4437840"/>
            <a:ext cx="2323322" cy="128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Textfeld 14">
            <a:extLst>
              <a:ext uri="{FF2B5EF4-FFF2-40B4-BE49-F238E27FC236}">
                <a16:creationId xmlns:a16="http://schemas.microsoft.com/office/drawing/2014/main" id="{57F61EAD-C9FA-AEB0-9A44-E45BAD054B30}"/>
              </a:ext>
            </a:extLst>
          </p:cNvPr>
          <p:cNvSpPr txBox="1"/>
          <p:nvPr/>
        </p:nvSpPr>
        <p:spPr>
          <a:xfrm>
            <a:off x="958773" y="4434013"/>
            <a:ext cx="2671212" cy="1292662"/>
          </a:xfrm>
          <a:prstGeom prst="rect">
            <a:avLst/>
          </a:prstGeom>
          <a:noFill/>
        </p:spPr>
        <p:txBody>
          <a:bodyPr wrap="square" rtlCol="0">
            <a:spAutoFit/>
          </a:bodyPr>
          <a:lstStyle/>
          <a:p>
            <a:pPr algn="ctr"/>
            <a:r>
              <a:rPr lang="de-DE" sz="2000" dirty="0">
                <a:solidFill>
                  <a:schemeClr val="bg1"/>
                </a:solidFill>
              </a:rPr>
              <a:t>Atelier 5:</a:t>
            </a:r>
            <a:br>
              <a:rPr lang="de-DE" sz="2000" dirty="0">
                <a:solidFill>
                  <a:schemeClr val="bg1"/>
                </a:solidFill>
              </a:rPr>
            </a:br>
            <a:r>
              <a:rPr lang="de-DE" sz="2000" dirty="0" err="1">
                <a:solidFill>
                  <a:schemeClr val="bg1"/>
                </a:solidFill>
              </a:rPr>
              <a:t>Mener</a:t>
            </a:r>
            <a:r>
              <a:rPr lang="de-DE" sz="2000" dirty="0">
                <a:solidFill>
                  <a:schemeClr val="bg1"/>
                </a:solidFill>
              </a:rPr>
              <a:t> des </a:t>
            </a:r>
            <a:r>
              <a:rPr lang="de-DE" sz="2000" dirty="0" err="1">
                <a:solidFill>
                  <a:schemeClr val="bg1"/>
                </a:solidFill>
              </a:rPr>
              <a:t>discussions</a:t>
            </a:r>
            <a:endParaRPr lang="de-DE" sz="2000" dirty="0">
              <a:solidFill>
                <a:schemeClr val="bg1"/>
              </a:solidFill>
            </a:endParaRPr>
          </a:p>
          <a:p>
            <a:pPr algn="ctr"/>
            <a:r>
              <a:rPr lang="de-DE" dirty="0" err="1">
                <a:solidFill>
                  <a:schemeClr val="bg1"/>
                </a:solidFill>
              </a:rPr>
              <a:t>Decembre</a:t>
            </a:r>
            <a:r>
              <a:rPr lang="de-DE" dirty="0">
                <a:solidFill>
                  <a:schemeClr val="bg1"/>
                </a:solidFill>
              </a:rPr>
              <a:t> 2023</a:t>
            </a:r>
            <a:endParaRPr lang="de-CH" dirty="0">
              <a:solidFill>
                <a:schemeClr val="bg1"/>
              </a:solidFill>
            </a:endParaRPr>
          </a:p>
        </p:txBody>
      </p:sp>
      <p:sp>
        <p:nvSpPr>
          <p:cNvPr id="16" name="Textfeld 15">
            <a:extLst>
              <a:ext uri="{FF2B5EF4-FFF2-40B4-BE49-F238E27FC236}">
                <a16:creationId xmlns:a16="http://schemas.microsoft.com/office/drawing/2014/main" id="{4A1C8BBE-8770-6D99-C88D-8E18EE8661AE}"/>
              </a:ext>
            </a:extLst>
          </p:cNvPr>
          <p:cNvSpPr txBox="1"/>
          <p:nvPr/>
        </p:nvSpPr>
        <p:spPr>
          <a:xfrm>
            <a:off x="3622978" y="4441708"/>
            <a:ext cx="2287807" cy="1292662"/>
          </a:xfrm>
          <a:prstGeom prst="rect">
            <a:avLst/>
          </a:prstGeom>
          <a:noFill/>
        </p:spPr>
        <p:txBody>
          <a:bodyPr wrap="none" rtlCol="0">
            <a:spAutoFit/>
          </a:bodyPr>
          <a:lstStyle/>
          <a:p>
            <a:pPr algn="ctr"/>
            <a:r>
              <a:rPr lang="de-DE" sz="2000" dirty="0">
                <a:solidFill>
                  <a:schemeClr val="bg1"/>
                </a:solidFill>
              </a:rPr>
              <a:t>Atelier 6:</a:t>
            </a:r>
            <a:br>
              <a:rPr lang="de-DE" sz="2000" dirty="0">
                <a:solidFill>
                  <a:schemeClr val="bg1"/>
                </a:solidFill>
              </a:rPr>
            </a:br>
            <a:r>
              <a:rPr lang="de-DE" sz="2000" dirty="0">
                <a:solidFill>
                  <a:schemeClr val="bg1"/>
                </a:solidFill>
              </a:rPr>
              <a:t>Savoir </a:t>
            </a:r>
            <a:r>
              <a:rPr lang="de-DE" sz="2000" dirty="0" err="1">
                <a:solidFill>
                  <a:schemeClr val="bg1"/>
                </a:solidFill>
              </a:rPr>
              <a:t>gérer</a:t>
            </a:r>
            <a:r>
              <a:rPr lang="de-DE" sz="2000" dirty="0">
                <a:solidFill>
                  <a:schemeClr val="bg1"/>
                </a:solidFill>
              </a:rPr>
              <a:t> </a:t>
            </a:r>
            <a:r>
              <a:rPr lang="de-DE" sz="2000" dirty="0" err="1">
                <a:solidFill>
                  <a:schemeClr val="bg1"/>
                </a:solidFill>
              </a:rPr>
              <a:t>les</a:t>
            </a:r>
            <a:br>
              <a:rPr lang="de-DE" sz="2000" dirty="0">
                <a:solidFill>
                  <a:schemeClr val="bg1"/>
                </a:solidFill>
              </a:rPr>
            </a:br>
            <a:r>
              <a:rPr lang="de-DE" sz="2000" dirty="0" err="1">
                <a:solidFill>
                  <a:schemeClr val="bg1"/>
                </a:solidFill>
              </a:rPr>
              <a:t>transformation</a:t>
            </a:r>
            <a:br>
              <a:rPr lang="de-DE" dirty="0">
                <a:solidFill>
                  <a:schemeClr val="bg1"/>
                </a:solidFill>
              </a:rPr>
            </a:br>
            <a:r>
              <a:rPr lang="de-DE" dirty="0">
                <a:solidFill>
                  <a:schemeClr val="bg1"/>
                </a:solidFill>
              </a:rPr>
              <a:t>Janvier/</a:t>
            </a:r>
            <a:r>
              <a:rPr lang="de-DE" dirty="0" err="1">
                <a:solidFill>
                  <a:schemeClr val="bg1"/>
                </a:solidFill>
              </a:rPr>
              <a:t>Février</a:t>
            </a:r>
            <a:r>
              <a:rPr lang="de-DE" dirty="0">
                <a:solidFill>
                  <a:schemeClr val="bg1"/>
                </a:solidFill>
              </a:rPr>
              <a:t> 2023</a:t>
            </a:r>
            <a:endParaRPr lang="de-CH" dirty="0">
              <a:solidFill>
                <a:schemeClr val="bg1"/>
              </a:solidFill>
            </a:endParaRPr>
          </a:p>
        </p:txBody>
      </p:sp>
      <p:sp>
        <p:nvSpPr>
          <p:cNvPr id="17" name="Rechteck: abgerundete Ecken 16">
            <a:extLst>
              <a:ext uri="{FF2B5EF4-FFF2-40B4-BE49-F238E27FC236}">
                <a16:creationId xmlns:a16="http://schemas.microsoft.com/office/drawing/2014/main" id="{A3C1AD98-DB7E-D1E0-6691-ED5829C6F2D7}"/>
              </a:ext>
            </a:extLst>
          </p:cNvPr>
          <p:cNvSpPr/>
          <p:nvPr/>
        </p:nvSpPr>
        <p:spPr>
          <a:xfrm>
            <a:off x="6082071" y="1671493"/>
            <a:ext cx="2323322" cy="405135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Plans de </a:t>
            </a:r>
            <a:r>
              <a:rPr lang="de-DE" sz="2000" dirty="0" err="1"/>
              <a:t>développement</a:t>
            </a:r>
            <a:r>
              <a:rPr lang="de-DE" sz="2000" dirty="0"/>
              <a:t> </a:t>
            </a:r>
            <a:br>
              <a:rPr lang="de-DE" sz="2000" dirty="0"/>
            </a:br>
            <a:r>
              <a:rPr lang="de-DE" sz="2000" dirty="0" err="1"/>
              <a:t>individuels</a:t>
            </a:r>
            <a:endParaRPr lang="de-DE" sz="2000" dirty="0"/>
          </a:p>
          <a:p>
            <a:pPr algn="ctr"/>
            <a:endParaRPr lang="de-DE" sz="2000" dirty="0"/>
          </a:p>
          <a:p>
            <a:pPr algn="ctr"/>
            <a:r>
              <a:rPr lang="de-DE" sz="2000" dirty="0"/>
              <a:t>2h/Equipe</a:t>
            </a:r>
          </a:p>
          <a:p>
            <a:pPr algn="ctr"/>
            <a:br>
              <a:rPr lang="de-DE" sz="2000" dirty="0"/>
            </a:br>
            <a:r>
              <a:rPr lang="de-DE" sz="2000" dirty="0"/>
              <a:t>Entre </a:t>
            </a:r>
            <a:br>
              <a:rPr lang="de-DE" sz="2000" dirty="0"/>
            </a:br>
            <a:r>
              <a:rPr lang="de-DE" sz="2000" dirty="0"/>
              <a:t>Atelier 1-6</a:t>
            </a:r>
          </a:p>
          <a:p>
            <a:pPr algn="ctr"/>
            <a:endParaRPr lang="de-CH" sz="2000" dirty="0"/>
          </a:p>
        </p:txBody>
      </p:sp>
      <p:sp>
        <p:nvSpPr>
          <p:cNvPr id="19" name="Rechteck: abgerundete Ecken 18">
            <a:extLst>
              <a:ext uri="{FF2B5EF4-FFF2-40B4-BE49-F238E27FC236}">
                <a16:creationId xmlns:a16="http://schemas.microsoft.com/office/drawing/2014/main" id="{090F7C15-CF98-8F74-7942-4A288941CD4A}"/>
              </a:ext>
            </a:extLst>
          </p:cNvPr>
          <p:cNvSpPr/>
          <p:nvPr/>
        </p:nvSpPr>
        <p:spPr>
          <a:xfrm>
            <a:off x="8574988" y="1675638"/>
            <a:ext cx="2323322" cy="40513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Coachings </a:t>
            </a:r>
            <a:r>
              <a:rPr lang="de-DE" sz="2000" dirty="0" err="1"/>
              <a:t>individuels</a:t>
            </a:r>
            <a:endParaRPr lang="de-DE" sz="2000" dirty="0"/>
          </a:p>
          <a:p>
            <a:pPr algn="ctr"/>
            <a:endParaRPr lang="de-DE" sz="2000" dirty="0"/>
          </a:p>
          <a:p>
            <a:pPr algn="ctr"/>
            <a:endParaRPr lang="de-DE" sz="2000" dirty="0"/>
          </a:p>
          <a:p>
            <a:pPr algn="ctr"/>
            <a:r>
              <a:rPr lang="de-DE" sz="2000" dirty="0"/>
              <a:t>2h/</a:t>
            </a:r>
            <a:r>
              <a:rPr lang="de-DE" sz="2000" dirty="0" err="1"/>
              <a:t>Personne</a:t>
            </a:r>
            <a:endParaRPr lang="de-DE" sz="2000" dirty="0"/>
          </a:p>
          <a:p>
            <a:pPr algn="ctr"/>
            <a:br>
              <a:rPr lang="de-DE" sz="2000" dirty="0"/>
            </a:br>
            <a:r>
              <a:rPr lang="de-DE" sz="2000" dirty="0"/>
              <a:t>Entre </a:t>
            </a:r>
            <a:br>
              <a:rPr lang="de-DE" sz="2000" dirty="0"/>
            </a:br>
            <a:r>
              <a:rPr lang="de-DE" sz="2000" dirty="0"/>
              <a:t>Atelier 1-6</a:t>
            </a:r>
          </a:p>
          <a:p>
            <a:pPr algn="ctr"/>
            <a:endParaRPr lang="de-CH" sz="2000" dirty="0"/>
          </a:p>
        </p:txBody>
      </p:sp>
      <p:sp>
        <p:nvSpPr>
          <p:cNvPr id="20" name="Rechteck: abgerundete Ecken 19">
            <a:extLst>
              <a:ext uri="{FF2B5EF4-FFF2-40B4-BE49-F238E27FC236}">
                <a16:creationId xmlns:a16="http://schemas.microsoft.com/office/drawing/2014/main" id="{02E55D97-CECE-AA84-95D4-F893262E94A7}"/>
              </a:ext>
            </a:extLst>
          </p:cNvPr>
          <p:cNvSpPr/>
          <p:nvPr/>
        </p:nvSpPr>
        <p:spPr>
          <a:xfrm>
            <a:off x="1121296" y="5832757"/>
            <a:ext cx="9777014" cy="69867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Cérémonie de </a:t>
            </a:r>
            <a:r>
              <a:rPr lang="de-DE" sz="2000" dirty="0" err="1"/>
              <a:t>clôture</a:t>
            </a:r>
            <a:endParaRPr lang="de-DE" sz="2000" dirty="0"/>
          </a:p>
          <a:p>
            <a:pPr algn="ctr"/>
            <a:r>
              <a:rPr lang="de-DE" dirty="0"/>
              <a:t>Printemps 2024</a:t>
            </a:r>
            <a:endParaRPr lang="de-CH" dirty="0"/>
          </a:p>
        </p:txBody>
      </p:sp>
    </p:spTree>
    <p:extLst>
      <p:ext uri="{BB962C8B-B14F-4D97-AF65-F5344CB8AC3E}">
        <p14:creationId xmlns:p14="http://schemas.microsoft.com/office/powerpoint/2010/main" val="171439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AB8BFF0-7E90-4A90-82FF-B0973DD46C13}"/>
              </a:ext>
            </a:extLst>
          </p:cNvPr>
          <p:cNvSpPr>
            <a:spLocks noGrp="1"/>
          </p:cNvSpPr>
          <p:nvPr>
            <p:ph type="title"/>
          </p:nvPr>
        </p:nvSpPr>
        <p:spPr/>
        <p:txBody>
          <a:bodyPr/>
          <a:lstStyle/>
          <a:p>
            <a:r>
              <a:rPr lang="de-DE" dirty="0"/>
              <a:t>Agenda</a:t>
            </a:r>
            <a:endParaRPr lang="de-CH" dirty="0"/>
          </a:p>
        </p:txBody>
      </p:sp>
      <p:sp>
        <p:nvSpPr>
          <p:cNvPr id="4" name="Textplatzhalter 3">
            <a:extLst>
              <a:ext uri="{FF2B5EF4-FFF2-40B4-BE49-F238E27FC236}">
                <a16:creationId xmlns:a16="http://schemas.microsoft.com/office/drawing/2014/main" id="{C06C7009-A98C-4EB9-88E7-955C145C3B46}"/>
              </a:ext>
            </a:extLst>
          </p:cNvPr>
          <p:cNvSpPr>
            <a:spLocks noGrp="1"/>
          </p:cNvSpPr>
          <p:nvPr>
            <p:ph type="body" sz="quarter" idx="18"/>
          </p:nvPr>
        </p:nvSpPr>
        <p:spPr>
          <a:xfrm>
            <a:off x="376238" y="1497239"/>
            <a:ext cx="7301271" cy="4564063"/>
          </a:xfrm>
        </p:spPr>
        <p:txBody>
          <a:bodyPr/>
          <a:lstStyle/>
          <a:p>
            <a:r>
              <a:rPr lang="de-CH" sz="2400" dirty="0" err="1">
                <a:latin typeface="+mj-lt"/>
                <a:ea typeface="Times New Roman" panose="02020603050405020304" pitchFamily="18" charset="0"/>
                <a:cs typeface="Times New Roman" panose="02020603050405020304" pitchFamily="18" charset="0"/>
              </a:rPr>
              <a:t>Introduction</a:t>
            </a:r>
            <a:r>
              <a:rPr lang="de-CH" sz="2400" dirty="0">
                <a:latin typeface="+mj-lt"/>
                <a:ea typeface="Times New Roman" panose="02020603050405020304" pitchFamily="18" charset="0"/>
                <a:cs typeface="Times New Roman" panose="02020603050405020304" pitchFamily="18" charset="0"/>
              </a:rPr>
              <a:t> et </a:t>
            </a:r>
            <a:r>
              <a:rPr lang="de-CH" sz="2400" dirty="0" err="1">
                <a:latin typeface="+mj-lt"/>
                <a:ea typeface="Times New Roman" panose="02020603050405020304" pitchFamily="18" charset="0"/>
                <a:cs typeface="Times New Roman" panose="02020603050405020304" pitchFamily="18" charset="0"/>
              </a:rPr>
              <a:t>présentation</a:t>
            </a:r>
            <a:br>
              <a:rPr lang="de-CH" sz="2400" dirty="0">
                <a:latin typeface="+mj-lt"/>
                <a:ea typeface="Times New Roman" panose="02020603050405020304" pitchFamily="18" charset="0"/>
                <a:cs typeface="Times New Roman" panose="02020603050405020304" pitchFamily="18" charset="0"/>
              </a:rPr>
            </a:br>
            <a:r>
              <a:rPr lang="de-CH" sz="2400" dirty="0" err="1">
                <a:latin typeface="+mj-lt"/>
                <a:ea typeface="Times New Roman" panose="02020603050405020304" pitchFamily="18" charset="0"/>
                <a:cs typeface="Times New Roman" panose="02020603050405020304" pitchFamily="18" charset="0"/>
              </a:rPr>
              <a:t>Présentation</a:t>
            </a:r>
            <a:r>
              <a:rPr lang="de-CH" sz="2400" dirty="0">
                <a:latin typeface="+mj-lt"/>
                <a:ea typeface="Times New Roman" panose="02020603050405020304" pitchFamily="18" charset="0"/>
                <a:cs typeface="Times New Roman" panose="02020603050405020304" pitchFamily="18" charset="0"/>
              </a:rPr>
              <a:t> des </a:t>
            </a:r>
            <a:r>
              <a:rPr lang="de-CH" sz="2400" dirty="0" err="1">
                <a:latin typeface="+mj-lt"/>
                <a:ea typeface="Times New Roman" panose="02020603050405020304" pitchFamily="18" charset="0"/>
                <a:cs typeface="Times New Roman" panose="02020603050405020304" pitchFamily="18" charset="0"/>
              </a:rPr>
              <a:t>objectifs</a:t>
            </a:r>
            <a:endParaRPr lang="de-CH" dirty="0">
              <a:latin typeface="+mj-lt"/>
              <a:ea typeface="Times New Roman" panose="02020603050405020304" pitchFamily="18" charset="0"/>
              <a:cs typeface="Times New Roman" panose="02020603050405020304" pitchFamily="18" charset="0"/>
            </a:endParaRPr>
          </a:p>
          <a:p>
            <a:r>
              <a:rPr lang="fr-FR" dirty="0">
                <a:latin typeface="+mj-lt"/>
              </a:rPr>
              <a:t>Restes de la dernière fois</a:t>
            </a:r>
            <a:br>
              <a:rPr lang="de-CH" sz="200" dirty="0">
                <a:latin typeface="+mj-lt"/>
                <a:cs typeface="Times New Roman" panose="02020603050405020304" pitchFamily="18" charset="0"/>
              </a:rPr>
            </a:br>
            <a:endParaRPr lang="de-CH" sz="200" dirty="0">
              <a:latin typeface="+mj-lt"/>
              <a:cs typeface="Times New Roman" panose="02020603050405020304" pitchFamily="18" charset="0"/>
            </a:endParaRPr>
          </a:p>
          <a:p>
            <a:r>
              <a:rPr lang="fr-FR" b="1" dirty="0">
                <a:latin typeface="+mj-lt"/>
                <a:cs typeface="Times New Roman" panose="02020603050405020304" pitchFamily="18" charset="0"/>
              </a:rPr>
              <a:t>Gestion situationnelle et délégation</a:t>
            </a:r>
            <a:br>
              <a:rPr lang="fr-FR" b="1" dirty="0">
                <a:latin typeface="+mj-lt"/>
                <a:cs typeface="Times New Roman" panose="02020603050405020304" pitchFamily="18" charset="0"/>
              </a:rPr>
            </a:br>
            <a:r>
              <a:rPr lang="fr-CH" b="1" dirty="0">
                <a:effectLst/>
                <a:latin typeface="+mj-lt"/>
                <a:ea typeface="Times New Roman" panose="02020603050405020304" pitchFamily="18" charset="0"/>
              </a:rPr>
              <a:t>Contrôler et sanctionner efficacement</a:t>
            </a:r>
            <a:endParaRPr lang="fr-FR" b="1" dirty="0">
              <a:latin typeface="+mj-lt"/>
              <a:cs typeface="Times New Roman" panose="02020603050405020304" pitchFamily="18" charset="0"/>
            </a:endParaRPr>
          </a:p>
          <a:p>
            <a:r>
              <a:rPr lang="de-DE" dirty="0">
                <a:effectLst/>
                <a:latin typeface="+mj-lt"/>
                <a:ea typeface="Times New Roman" panose="02020603050405020304" pitchFamily="18" charset="0"/>
                <a:cs typeface="Times New Roman" panose="02020603050405020304" pitchFamily="18" charset="0"/>
              </a:rPr>
              <a:t>Simulation des </a:t>
            </a:r>
            <a:r>
              <a:rPr lang="de-DE" dirty="0" err="1">
                <a:effectLst/>
                <a:latin typeface="+mj-lt"/>
                <a:ea typeface="Times New Roman" panose="02020603050405020304" pitchFamily="18" charset="0"/>
                <a:cs typeface="Times New Roman" panose="02020603050405020304" pitchFamily="18" charset="0"/>
              </a:rPr>
              <a:t>techniques</a:t>
            </a:r>
            <a:r>
              <a:rPr lang="de-DE" dirty="0">
                <a:effectLst/>
                <a:latin typeface="+mj-lt"/>
                <a:ea typeface="Times New Roman" panose="02020603050405020304" pitchFamily="18" charset="0"/>
                <a:cs typeface="Times New Roman" panose="02020603050405020304" pitchFamily="18" charset="0"/>
              </a:rPr>
              <a:t> de </a:t>
            </a:r>
            <a:r>
              <a:rPr lang="de-DE" dirty="0" err="1">
                <a:effectLst/>
                <a:latin typeface="+mj-lt"/>
                <a:ea typeface="Times New Roman" panose="02020603050405020304" pitchFamily="18" charset="0"/>
                <a:cs typeface="Times New Roman" panose="02020603050405020304" pitchFamily="18" charset="0"/>
              </a:rPr>
              <a:t>gestion</a:t>
            </a:r>
            <a:endParaRPr lang="de-DE" dirty="0">
              <a:effectLst/>
              <a:latin typeface="+mj-lt"/>
              <a:ea typeface="Times New Roman" panose="02020603050405020304" pitchFamily="18" charset="0"/>
              <a:cs typeface="Times New Roman" panose="02020603050405020304" pitchFamily="18" charset="0"/>
            </a:endParaRPr>
          </a:p>
          <a:p>
            <a:r>
              <a:rPr lang="fr-FR" dirty="0">
                <a:effectLst/>
                <a:latin typeface="+mj-lt"/>
                <a:ea typeface="Times New Roman" panose="02020603050405020304" pitchFamily="18" charset="0"/>
                <a:cs typeface="Times New Roman" panose="02020603050405020304" pitchFamily="18" charset="0"/>
              </a:rPr>
              <a:t>Idées pour des </a:t>
            </a:r>
            <a:r>
              <a:rPr lang="fr-FR" b="1" dirty="0">
                <a:effectLst/>
                <a:latin typeface="+mj-lt"/>
                <a:ea typeface="Times New Roman" panose="02020603050405020304" pitchFamily="18" charset="0"/>
                <a:cs typeface="Times New Roman" panose="02020603050405020304" pitchFamily="18" charset="0"/>
              </a:rPr>
              <a:t>réunions réussies</a:t>
            </a:r>
            <a:endParaRPr lang="de-CH" b="1" dirty="0">
              <a:effectLst/>
              <a:latin typeface="+mj-lt"/>
              <a:ea typeface="Times New Roman" panose="02020603050405020304" pitchFamily="18" charset="0"/>
              <a:cs typeface="Times New Roman" panose="02020603050405020304" pitchFamily="18" charset="0"/>
            </a:endParaRPr>
          </a:p>
          <a:p>
            <a:r>
              <a:rPr lang="de-CH" sz="2400" dirty="0">
                <a:latin typeface="+mj-lt"/>
                <a:cs typeface="Times New Roman" panose="02020603050405020304" pitchFamily="18" charset="0"/>
              </a:rPr>
              <a:t>Mon plan de </a:t>
            </a:r>
            <a:r>
              <a:rPr lang="de-CH" sz="2400" dirty="0" err="1">
                <a:latin typeface="+mj-lt"/>
                <a:cs typeface="Times New Roman" panose="02020603050405020304" pitchFamily="18" charset="0"/>
              </a:rPr>
              <a:t>développement</a:t>
            </a:r>
            <a:r>
              <a:rPr lang="de-CH" sz="2400" dirty="0">
                <a:latin typeface="+mj-lt"/>
                <a:cs typeface="Times New Roman" panose="02020603050405020304" pitchFamily="18" charset="0"/>
              </a:rPr>
              <a:t> </a:t>
            </a:r>
            <a:r>
              <a:rPr lang="de-CH" sz="2400" dirty="0" err="1">
                <a:latin typeface="+mj-lt"/>
                <a:cs typeface="Times New Roman" panose="02020603050405020304" pitchFamily="18" charset="0"/>
              </a:rPr>
              <a:t>individuel</a:t>
            </a:r>
            <a:endParaRPr lang="de-CH" dirty="0">
              <a:latin typeface="+mj-lt"/>
              <a:cs typeface="Times New Roman" panose="02020603050405020304" pitchFamily="18" charset="0"/>
            </a:endParaRPr>
          </a:p>
          <a:p>
            <a:r>
              <a:rPr lang="de-CH" sz="2400" dirty="0">
                <a:latin typeface="+mj-lt"/>
                <a:cs typeface="Times New Roman" panose="02020603050405020304" pitchFamily="18" charset="0"/>
              </a:rPr>
              <a:t>Feedback </a:t>
            </a:r>
            <a:r>
              <a:rPr lang="de-CH" sz="2400" dirty="0" err="1">
                <a:latin typeface="+mj-lt"/>
                <a:cs typeface="Times New Roman" panose="02020603050405020304" pitchFamily="18" charset="0"/>
              </a:rPr>
              <a:t>interactif</a:t>
            </a:r>
            <a:br>
              <a:rPr lang="de-CH" sz="2400" dirty="0">
                <a:latin typeface="+mj-lt"/>
                <a:cs typeface="Times New Roman" panose="02020603050405020304" pitchFamily="18" charset="0"/>
              </a:rPr>
            </a:br>
            <a:r>
              <a:rPr lang="de-CH" sz="2400" dirty="0">
                <a:latin typeface="+mj-lt"/>
                <a:cs typeface="Times New Roman" panose="02020603050405020304" pitchFamily="18" charset="0"/>
              </a:rPr>
              <a:t>Check-Out</a:t>
            </a:r>
          </a:p>
          <a:p>
            <a:endParaRPr lang="de-CH" dirty="0"/>
          </a:p>
        </p:txBody>
      </p:sp>
      <p:grpSp>
        <p:nvGrpSpPr>
          <p:cNvPr id="29" name="Gruppieren 28">
            <a:extLst>
              <a:ext uri="{FF2B5EF4-FFF2-40B4-BE49-F238E27FC236}">
                <a16:creationId xmlns:a16="http://schemas.microsoft.com/office/drawing/2014/main" id="{618FC013-AC74-FDB8-8A24-8EA228878A10}"/>
              </a:ext>
            </a:extLst>
          </p:cNvPr>
          <p:cNvGrpSpPr/>
          <p:nvPr/>
        </p:nvGrpSpPr>
        <p:grpSpPr>
          <a:xfrm>
            <a:off x="7304196" y="694328"/>
            <a:ext cx="634298" cy="634298"/>
            <a:chOff x="5778851" y="2741687"/>
            <a:chExt cx="634298" cy="634298"/>
          </a:xfrm>
        </p:grpSpPr>
        <p:sp>
          <p:nvSpPr>
            <p:cNvPr id="30" name="Ellipse 29">
              <a:extLst>
                <a:ext uri="{FF2B5EF4-FFF2-40B4-BE49-F238E27FC236}">
                  <a16:creationId xmlns:a16="http://schemas.microsoft.com/office/drawing/2014/main" id="{55D8E702-0632-2507-203D-758297B05D0F}"/>
                </a:ext>
              </a:extLst>
            </p:cNvPr>
            <p:cNvSpPr/>
            <p:nvPr/>
          </p:nvSpPr>
          <p:spPr>
            <a:xfrm>
              <a:off x="5778851" y="2741687"/>
              <a:ext cx="634298" cy="634298"/>
            </a:xfrm>
            <a:prstGeom prst="ellipse">
              <a:avLst/>
            </a:prstGeom>
            <a:solidFill>
              <a:srgbClr val="F2F2F2"/>
            </a:solidFill>
            <a:ln w="9525" cap="flat" cmpd="sng" algn="ctr">
              <a:noFill/>
              <a:prstDash val="solid"/>
              <a:round/>
              <a:headEnd type="none" w="med" len="med"/>
              <a:tailEnd type="none" w="med" len="med"/>
            </a:ln>
            <a:effectLst>
              <a:outerShdw blurRad="50800" dist="38100" dir="2700000" algn="tl" rotWithShape="0">
                <a:schemeClr val="bg1">
                  <a:lumMod val="75000"/>
                  <a:alpha val="40000"/>
                </a:schemeClr>
              </a:outerShd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de-CH" dirty="0"/>
            </a:p>
          </p:txBody>
        </p:sp>
        <p:pic>
          <p:nvPicPr>
            <p:cNvPr id="31" name="Grafik 30">
              <a:extLst>
                <a:ext uri="{FF2B5EF4-FFF2-40B4-BE49-F238E27FC236}">
                  <a16:creationId xmlns:a16="http://schemas.microsoft.com/office/drawing/2014/main" id="{E53FBFC5-B83D-D7B0-5B21-3D4EA07A30B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87407" y="2850243"/>
              <a:ext cx="417186" cy="417186"/>
            </a:xfrm>
            <a:prstGeom prst="rect">
              <a:avLst/>
            </a:prstGeom>
          </p:spPr>
        </p:pic>
      </p:grpSp>
      <p:pic>
        <p:nvPicPr>
          <p:cNvPr id="2" name="Grafik 1" descr="Zurück mit einfarbiger Füllung">
            <a:extLst>
              <a:ext uri="{FF2B5EF4-FFF2-40B4-BE49-F238E27FC236}">
                <a16:creationId xmlns:a16="http://schemas.microsoft.com/office/drawing/2014/main" id="{3282ABD6-49E7-8899-54C7-4FC7384EA0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5863" y="1557127"/>
            <a:ext cx="506526" cy="494214"/>
          </a:xfrm>
          <a:prstGeom prst="rect">
            <a:avLst/>
          </a:prstGeom>
        </p:spPr>
      </p:pic>
      <p:pic>
        <p:nvPicPr>
          <p:cNvPr id="19" name="Grafik 18" descr="Gruppe von Männern mit einfarbiger Füllung">
            <a:extLst>
              <a:ext uri="{FF2B5EF4-FFF2-40B4-BE49-F238E27FC236}">
                <a16:creationId xmlns:a16="http://schemas.microsoft.com/office/drawing/2014/main" id="{4BD4E321-ACC7-6F9A-1BDB-763174D623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8587" y="2841306"/>
            <a:ext cx="556456" cy="556456"/>
          </a:xfrm>
          <a:prstGeom prst="rect">
            <a:avLst/>
          </a:prstGeom>
        </p:spPr>
      </p:pic>
      <p:pic>
        <p:nvPicPr>
          <p:cNvPr id="20" name="Grafik 19" descr="Benutzer mit einfarbiger Füllung">
            <a:extLst>
              <a:ext uri="{FF2B5EF4-FFF2-40B4-BE49-F238E27FC236}">
                <a16:creationId xmlns:a16="http://schemas.microsoft.com/office/drawing/2014/main" id="{59762962-AD10-703C-5A93-6DC1B2C638F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36885" y="3470904"/>
            <a:ext cx="571656" cy="571656"/>
          </a:xfrm>
          <a:prstGeom prst="rect">
            <a:avLst/>
          </a:prstGeom>
        </p:spPr>
      </p:pic>
      <p:pic>
        <p:nvPicPr>
          <p:cNvPr id="22" name="Grafik 21" descr="Mann mit einfarbiger Füllung">
            <a:extLst>
              <a:ext uri="{FF2B5EF4-FFF2-40B4-BE49-F238E27FC236}">
                <a16:creationId xmlns:a16="http://schemas.microsoft.com/office/drawing/2014/main" id="{C7D714BE-D2AC-F20B-929E-90D98DECDAE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17077" y="4410265"/>
            <a:ext cx="531540" cy="465821"/>
          </a:xfrm>
          <a:prstGeom prst="rect">
            <a:avLst/>
          </a:prstGeom>
        </p:spPr>
      </p:pic>
      <p:pic>
        <p:nvPicPr>
          <p:cNvPr id="23" name="Grafik 22" descr="Zurück mit einfarbiger Füllung">
            <a:extLst>
              <a:ext uri="{FF2B5EF4-FFF2-40B4-BE49-F238E27FC236}">
                <a16:creationId xmlns:a16="http://schemas.microsoft.com/office/drawing/2014/main" id="{231A7358-57D0-252A-E0AE-2D1F4A7EAB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28695" y="4882059"/>
            <a:ext cx="506526" cy="494214"/>
          </a:xfrm>
          <a:prstGeom prst="rect">
            <a:avLst/>
          </a:prstGeom>
        </p:spPr>
      </p:pic>
      <p:pic>
        <p:nvPicPr>
          <p:cNvPr id="24" name="Grafik 23" descr="Zurück mit einfarbiger Füllung">
            <a:extLst>
              <a:ext uri="{FF2B5EF4-FFF2-40B4-BE49-F238E27FC236}">
                <a16:creationId xmlns:a16="http://schemas.microsoft.com/office/drawing/2014/main" id="{2B66413D-9A36-99C4-04E9-EBDB58361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6378262" y="5091842"/>
            <a:ext cx="506526" cy="494214"/>
          </a:xfrm>
          <a:prstGeom prst="rect">
            <a:avLst/>
          </a:prstGeom>
        </p:spPr>
      </p:pic>
      <p:sp>
        <p:nvSpPr>
          <p:cNvPr id="25" name="Ellipse 24">
            <a:extLst>
              <a:ext uri="{FF2B5EF4-FFF2-40B4-BE49-F238E27FC236}">
                <a16:creationId xmlns:a16="http://schemas.microsoft.com/office/drawing/2014/main" id="{ECEB5FA0-11F5-723C-FBCA-B66914AE75A0}"/>
              </a:ext>
            </a:extLst>
          </p:cNvPr>
          <p:cNvSpPr/>
          <p:nvPr/>
        </p:nvSpPr>
        <p:spPr>
          <a:xfrm>
            <a:off x="7774893" y="1565600"/>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sp>
        <p:nvSpPr>
          <p:cNvPr id="26" name="Ellipse 25">
            <a:extLst>
              <a:ext uri="{FF2B5EF4-FFF2-40B4-BE49-F238E27FC236}">
                <a16:creationId xmlns:a16="http://schemas.microsoft.com/office/drawing/2014/main" id="{AB5358A6-D2B7-AA54-557C-5BC3812D49DA}"/>
              </a:ext>
            </a:extLst>
          </p:cNvPr>
          <p:cNvSpPr/>
          <p:nvPr/>
        </p:nvSpPr>
        <p:spPr>
          <a:xfrm>
            <a:off x="7776012" y="2886175"/>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20‘‘</a:t>
            </a:r>
            <a:endParaRPr lang="de-CH" sz="1600" dirty="0" err="1"/>
          </a:p>
        </p:txBody>
      </p:sp>
      <p:sp>
        <p:nvSpPr>
          <p:cNvPr id="27" name="Ellipse 26">
            <a:extLst>
              <a:ext uri="{FF2B5EF4-FFF2-40B4-BE49-F238E27FC236}">
                <a16:creationId xmlns:a16="http://schemas.microsoft.com/office/drawing/2014/main" id="{D2588C66-3017-BDE1-88A6-2E43C36B959B}"/>
              </a:ext>
            </a:extLst>
          </p:cNvPr>
          <p:cNvSpPr/>
          <p:nvPr/>
        </p:nvSpPr>
        <p:spPr>
          <a:xfrm>
            <a:off x="7188530" y="3512975"/>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20‘‘</a:t>
            </a:r>
            <a:endParaRPr lang="de-CH" sz="1600" dirty="0" err="1"/>
          </a:p>
        </p:txBody>
      </p:sp>
      <p:sp>
        <p:nvSpPr>
          <p:cNvPr id="28" name="Ellipse 27">
            <a:extLst>
              <a:ext uri="{FF2B5EF4-FFF2-40B4-BE49-F238E27FC236}">
                <a16:creationId xmlns:a16="http://schemas.microsoft.com/office/drawing/2014/main" id="{36DE1D6B-7D90-3F5A-58A7-8B3D72015B00}"/>
              </a:ext>
            </a:extLst>
          </p:cNvPr>
          <p:cNvSpPr/>
          <p:nvPr/>
        </p:nvSpPr>
        <p:spPr>
          <a:xfrm>
            <a:off x="7143740" y="4483261"/>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sp>
        <p:nvSpPr>
          <p:cNvPr id="32" name="Ellipse 31">
            <a:extLst>
              <a:ext uri="{FF2B5EF4-FFF2-40B4-BE49-F238E27FC236}">
                <a16:creationId xmlns:a16="http://schemas.microsoft.com/office/drawing/2014/main" id="{333BDC06-2E30-D321-F3A7-8D5206E6708C}"/>
              </a:ext>
            </a:extLst>
          </p:cNvPr>
          <p:cNvSpPr/>
          <p:nvPr/>
        </p:nvSpPr>
        <p:spPr>
          <a:xfrm>
            <a:off x="7744114" y="4972965"/>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5‘‘</a:t>
            </a:r>
            <a:endParaRPr lang="de-CH" sz="1600" dirty="0" err="1"/>
          </a:p>
        </p:txBody>
      </p:sp>
      <p:sp>
        <p:nvSpPr>
          <p:cNvPr id="34" name="Ellipse 33">
            <a:extLst>
              <a:ext uri="{FF2B5EF4-FFF2-40B4-BE49-F238E27FC236}">
                <a16:creationId xmlns:a16="http://schemas.microsoft.com/office/drawing/2014/main" id="{4084C167-C019-BFCF-E029-7B6AE72E44F0}"/>
              </a:ext>
            </a:extLst>
          </p:cNvPr>
          <p:cNvSpPr/>
          <p:nvPr/>
        </p:nvSpPr>
        <p:spPr>
          <a:xfrm>
            <a:off x="7219308" y="2268724"/>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pic>
        <p:nvPicPr>
          <p:cNvPr id="35" name="Grafik 34" descr="Gruppe von Männern mit einfarbiger Füllung">
            <a:extLst>
              <a:ext uri="{FF2B5EF4-FFF2-40B4-BE49-F238E27FC236}">
                <a16:creationId xmlns:a16="http://schemas.microsoft.com/office/drawing/2014/main" id="{2EB1BC0A-5DF0-FDD4-E8FE-9A8A125622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44485" y="2169041"/>
            <a:ext cx="556456" cy="556456"/>
          </a:xfrm>
          <a:prstGeom prst="rect">
            <a:avLst/>
          </a:prstGeom>
        </p:spPr>
      </p:pic>
      <p:pic>
        <p:nvPicPr>
          <p:cNvPr id="6" name="Grafik 5" descr="Zurück mit einfarbiger Füllung">
            <a:extLst>
              <a:ext uri="{FF2B5EF4-FFF2-40B4-BE49-F238E27FC236}">
                <a16:creationId xmlns:a16="http://schemas.microsoft.com/office/drawing/2014/main" id="{3AEEAD4B-5615-AE11-4781-61AF4EE831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74607" y="3994595"/>
            <a:ext cx="506526" cy="494214"/>
          </a:xfrm>
          <a:prstGeom prst="rect">
            <a:avLst/>
          </a:prstGeom>
        </p:spPr>
      </p:pic>
      <p:sp>
        <p:nvSpPr>
          <p:cNvPr id="7" name="Ellipse 6">
            <a:extLst>
              <a:ext uri="{FF2B5EF4-FFF2-40B4-BE49-F238E27FC236}">
                <a16:creationId xmlns:a16="http://schemas.microsoft.com/office/drawing/2014/main" id="{82EDB7B8-7D19-A38E-D2AA-74F9432F62A8}"/>
              </a:ext>
            </a:extLst>
          </p:cNvPr>
          <p:cNvSpPr/>
          <p:nvPr/>
        </p:nvSpPr>
        <p:spPr>
          <a:xfrm>
            <a:off x="7748899" y="4002679"/>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15‘‘</a:t>
            </a:r>
            <a:endParaRPr lang="de-CH" sz="1600" dirty="0" err="1"/>
          </a:p>
        </p:txBody>
      </p:sp>
      <p:sp>
        <p:nvSpPr>
          <p:cNvPr id="11" name="Textplatzhalter 4">
            <a:extLst>
              <a:ext uri="{FF2B5EF4-FFF2-40B4-BE49-F238E27FC236}">
                <a16:creationId xmlns:a16="http://schemas.microsoft.com/office/drawing/2014/main" id="{79F3C452-C97A-BDDB-70E2-22655B6AA4B0}"/>
              </a:ext>
            </a:extLst>
          </p:cNvPr>
          <p:cNvSpPr>
            <a:spLocks noGrp="1"/>
          </p:cNvSpPr>
          <p:nvPr>
            <p:ph type="body" sz="quarter" idx="40"/>
          </p:nvPr>
        </p:nvSpPr>
        <p:spPr>
          <a:xfrm>
            <a:off x="384175" y="146050"/>
            <a:ext cx="4454525" cy="190500"/>
          </a:xfrm>
        </p:spPr>
        <p:txBody>
          <a:bodyPr>
            <a:normAutofit fontScale="92500" lnSpcReduction="10000"/>
          </a:bodyPr>
          <a:lstStyle/>
          <a:p>
            <a:r>
              <a:rPr lang="de-DE" dirty="0" err="1"/>
              <a:t>Concevoir</a:t>
            </a:r>
            <a:r>
              <a:rPr lang="de-DE" dirty="0"/>
              <a:t> le </a:t>
            </a:r>
            <a:r>
              <a:rPr lang="de-DE" dirty="0" err="1"/>
              <a:t>leadership</a:t>
            </a:r>
            <a:endParaRPr lang="de-CH" dirty="0"/>
          </a:p>
        </p:txBody>
      </p:sp>
    </p:spTree>
    <p:extLst>
      <p:ext uri="{BB962C8B-B14F-4D97-AF65-F5344CB8AC3E}">
        <p14:creationId xmlns:p14="http://schemas.microsoft.com/office/powerpoint/2010/main" val="223355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F2C11-FB4F-4A56-807F-5B1ED228324E}"/>
              </a:ext>
            </a:extLst>
          </p:cNvPr>
          <p:cNvSpPr>
            <a:spLocks noGrp="1"/>
          </p:cNvSpPr>
          <p:nvPr>
            <p:ph type="title"/>
          </p:nvPr>
        </p:nvSpPr>
        <p:spPr/>
        <p:txBody>
          <a:bodyPr/>
          <a:lstStyle/>
          <a:p>
            <a:r>
              <a:rPr lang="de-DE" dirty="0" err="1"/>
              <a:t>Qui</a:t>
            </a:r>
            <a:r>
              <a:rPr lang="de-DE" dirty="0"/>
              <a:t> </a:t>
            </a:r>
            <a:r>
              <a:rPr lang="de-DE" dirty="0" err="1"/>
              <a:t>nous</a:t>
            </a:r>
            <a:r>
              <a:rPr lang="de-DE" dirty="0"/>
              <a:t> </a:t>
            </a:r>
            <a:r>
              <a:rPr lang="de-DE" dirty="0" err="1"/>
              <a:t>sommes</a:t>
            </a:r>
            <a:endParaRPr lang="de-CH" dirty="0"/>
          </a:p>
        </p:txBody>
      </p:sp>
      <p:sp>
        <p:nvSpPr>
          <p:cNvPr id="4" name="Textplatzhalter 3">
            <a:extLst>
              <a:ext uri="{FF2B5EF4-FFF2-40B4-BE49-F238E27FC236}">
                <a16:creationId xmlns:a16="http://schemas.microsoft.com/office/drawing/2014/main" id="{B01960CD-F544-439E-8B7C-E13E89300BD7}"/>
              </a:ext>
            </a:extLst>
          </p:cNvPr>
          <p:cNvSpPr>
            <a:spLocks noGrp="1"/>
          </p:cNvSpPr>
          <p:nvPr>
            <p:ph type="body" sz="quarter" idx="18"/>
          </p:nvPr>
        </p:nvSpPr>
        <p:spPr>
          <a:xfrm>
            <a:off x="4683967" y="1667940"/>
            <a:ext cx="7196649" cy="4564062"/>
          </a:xfrm>
        </p:spPr>
        <p:txBody>
          <a:bodyPr/>
          <a:lstStyle/>
          <a:p>
            <a:pPr marL="0" indent="0">
              <a:buNone/>
            </a:pPr>
            <a:r>
              <a:rPr lang="de-DE" b="1" dirty="0">
                <a:solidFill>
                  <a:schemeClr val="accent1"/>
                </a:solidFill>
                <a:effectLst/>
                <a:latin typeface="+mj-lt"/>
                <a:ea typeface="Times New Roman" panose="02020603050405020304" pitchFamily="18" charset="0"/>
              </a:rPr>
              <a:t>Thomas Seghezzi</a:t>
            </a:r>
            <a:br>
              <a:rPr lang="de-DE" sz="2000" b="1" dirty="0">
                <a:solidFill>
                  <a:schemeClr val="accent1"/>
                </a:solidFill>
                <a:effectLst/>
                <a:latin typeface="+mj-lt"/>
                <a:ea typeface="Times New Roman" panose="02020603050405020304" pitchFamily="18" charset="0"/>
              </a:rPr>
            </a:br>
            <a:r>
              <a:rPr lang="de-DE" sz="2000" b="1" dirty="0">
                <a:solidFill>
                  <a:schemeClr val="accent1"/>
                </a:solidFill>
                <a:effectLst/>
                <a:latin typeface="+mj-lt"/>
                <a:ea typeface="Times New Roman" panose="02020603050405020304" pitchFamily="18" charset="0"/>
              </a:rPr>
              <a:t>Senior Coach</a:t>
            </a:r>
            <a:br>
              <a:rPr lang="de-DE" sz="2000" b="1" dirty="0">
                <a:solidFill>
                  <a:schemeClr val="accent1"/>
                </a:solidFill>
                <a:effectLst/>
                <a:latin typeface="+mj-lt"/>
                <a:ea typeface="Times New Roman" panose="02020603050405020304" pitchFamily="18" charset="0"/>
              </a:rPr>
            </a:br>
            <a:br>
              <a:rPr lang="de-DE" sz="2000" dirty="0">
                <a:solidFill>
                  <a:srgbClr val="000000"/>
                </a:solidFill>
                <a:effectLst/>
                <a:latin typeface="+mj-lt"/>
                <a:ea typeface="Times New Roman" panose="02020603050405020304" pitchFamily="18" charset="0"/>
              </a:rPr>
            </a:br>
            <a:endParaRPr lang="de-DE" sz="2000" dirty="0">
              <a:solidFill>
                <a:srgbClr val="000000"/>
              </a:solidFill>
              <a:effectLst/>
              <a:latin typeface="+mj-lt"/>
              <a:ea typeface="Times New Roman" panose="02020603050405020304" pitchFamily="18" charset="0"/>
            </a:endParaRPr>
          </a:p>
          <a:p>
            <a:pPr marL="0" indent="0">
              <a:buNone/>
            </a:pPr>
            <a:endParaRPr lang="de-DE" sz="2000" dirty="0">
              <a:solidFill>
                <a:srgbClr val="000000"/>
              </a:solidFill>
              <a:latin typeface="+mj-lt"/>
              <a:ea typeface="Times New Roman" panose="02020603050405020304" pitchFamily="18" charset="0"/>
            </a:endParaRPr>
          </a:p>
          <a:p>
            <a:pPr marL="0" indent="0">
              <a:buNone/>
            </a:pPr>
            <a:endParaRPr lang="de-DE" sz="2000" dirty="0">
              <a:solidFill>
                <a:srgbClr val="000000"/>
              </a:solidFill>
              <a:latin typeface="+mj-lt"/>
              <a:ea typeface="Times New Roman" panose="02020603050405020304" pitchFamily="18" charset="0"/>
            </a:endParaRPr>
          </a:p>
          <a:p>
            <a:pPr marL="0" indent="0" algn="just">
              <a:buNone/>
            </a:pPr>
            <a:r>
              <a:rPr lang="fr-CH" sz="1800" dirty="0">
                <a:effectLst/>
                <a:latin typeface="+mj-lt"/>
                <a:ea typeface="Times New Roman" panose="02020603050405020304" pitchFamily="18" charset="0"/>
              </a:rPr>
              <a:t>MBA de l'Université de Saint-Gall. Longue expérience de direction internationale dans la gestion des ressources humaines dans les domaines du sport, des organisations à but non lucratif, des relations internationales, de la gastronomie et de l'événementiel. Performances avérées en tant qu'entrepreneur indépendant. Spécialisation : communication et gestion dans un environnement interculturel.</a:t>
            </a:r>
            <a:endParaRPr lang="de-CH" sz="1800" dirty="0">
              <a:effectLst/>
              <a:latin typeface="+mj-lt"/>
              <a:ea typeface="Times New Roman" panose="02020603050405020304" pitchFamily="18" charset="0"/>
            </a:endParaRPr>
          </a:p>
        </p:txBody>
      </p:sp>
      <p:sp>
        <p:nvSpPr>
          <p:cNvPr id="5" name="Textplatzhalter 4">
            <a:extLst>
              <a:ext uri="{FF2B5EF4-FFF2-40B4-BE49-F238E27FC236}">
                <a16:creationId xmlns:a16="http://schemas.microsoft.com/office/drawing/2014/main" id="{A2C8D72F-C06F-4A31-A1DF-0CC42232FABF}"/>
              </a:ext>
            </a:extLst>
          </p:cNvPr>
          <p:cNvSpPr>
            <a:spLocks noGrp="1"/>
          </p:cNvSpPr>
          <p:nvPr>
            <p:ph type="body" sz="quarter" idx="40"/>
          </p:nvPr>
        </p:nvSpPr>
        <p:spPr/>
        <p:txBody>
          <a:bodyPr>
            <a:normAutofit fontScale="92500" lnSpcReduction="10000"/>
          </a:bodyPr>
          <a:lstStyle/>
          <a:p>
            <a:r>
              <a:rPr lang="de-DE" dirty="0" err="1"/>
              <a:t>Concevoir</a:t>
            </a:r>
            <a:r>
              <a:rPr lang="de-DE" dirty="0"/>
              <a:t> le </a:t>
            </a:r>
            <a:r>
              <a:rPr lang="de-DE" dirty="0" err="1"/>
              <a:t>leadership</a:t>
            </a:r>
            <a:endParaRPr lang="de-CH" dirty="0"/>
          </a:p>
          <a:p>
            <a:endParaRPr lang="de-CH" dirty="0"/>
          </a:p>
        </p:txBody>
      </p:sp>
      <p:sp>
        <p:nvSpPr>
          <p:cNvPr id="6" name="Textplatzhalter 11">
            <a:extLst>
              <a:ext uri="{FF2B5EF4-FFF2-40B4-BE49-F238E27FC236}">
                <a16:creationId xmlns:a16="http://schemas.microsoft.com/office/drawing/2014/main" id="{DC2ED788-8F2E-EA09-95B2-53608F0C4C2F}"/>
              </a:ext>
            </a:extLst>
          </p:cNvPr>
          <p:cNvSpPr txBox="1">
            <a:spLocks/>
          </p:cNvSpPr>
          <p:nvPr/>
        </p:nvSpPr>
        <p:spPr>
          <a:xfrm>
            <a:off x="2394697" y="3263900"/>
            <a:ext cx="7374454" cy="330200"/>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36575"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4863"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84250"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63638"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sz="2000" dirty="0">
              <a:latin typeface="+mj-lt"/>
              <a:cs typeface="Times New Roman" panose="02020603050405020304" pitchFamily="18" charset="0"/>
            </a:endParaRPr>
          </a:p>
        </p:txBody>
      </p:sp>
      <p:pic>
        <p:nvPicPr>
          <p:cNvPr id="7" name="Grafik 1">
            <a:extLst>
              <a:ext uri="{FF2B5EF4-FFF2-40B4-BE49-F238E27FC236}">
                <a16:creationId xmlns:a16="http://schemas.microsoft.com/office/drawing/2014/main" id="{43070130-BB8E-C3F2-DED5-8132F1645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7194" y="1645092"/>
            <a:ext cx="2279438" cy="178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descr="Zurück mit einfarbiger Füllung">
            <a:extLst>
              <a:ext uri="{FF2B5EF4-FFF2-40B4-BE49-F238E27FC236}">
                <a16:creationId xmlns:a16="http://schemas.microsoft.com/office/drawing/2014/main" id="{54D690F0-E2F7-E3F1-8E18-B3D0BDE57A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07809" y="795063"/>
            <a:ext cx="506526" cy="494214"/>
          </a:xfrm>
          <a:prstGeom prst="rect">
            <a:avLst/>
          </a:prstGeom>
        </p:spPr>
      </p:pic>
    </p:spTree>
    <p:extLst>
      <p:ext uri="{BB962C8B-B14F-4D97-AF65-F5344CB8AC3E}">
        <p14:creationId xmlns:p14="http://schemas.microsoft.com/office/powerpoint/2010/main" val="146550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Concevoir</a:t>
            </a:r>
            <a:r>
              <a:rPr lang="de-DE" dirty="0"/>
              <a:t> le </a:t>
            </a:r>
            <a:r>
              <a:rPr lang="de-DE" dirty="0" err="1"/>
              <a:t>leadership</a:t>
            </a:r>
            <a:endParaRPr lang="de-CH" dirty="0"/>
          </a:p>
          <a:p>
            <a:endParaRPr lang="de-CH" dirty="0"/>
          </a:p>
        </p:txBody>
      </p:sp>
      <p:pic>
        <p:nvPicPr>
          <p:cNvPr id="6" name="Grafik 5">
            <a:extLst>
              <a:ext uri="{FF2B5EF4-FFF2-40B4-BE49-F238E27FC236}">
                <a16:creationId xmlns:a16="http://schemas.microsoft.com/office/drawing/2014/main" id="{06A9505F-7EE0-3948-109C-744A34DE96DB}"/>
              </a:ext>
            </a:extLst>
          </p:cNvPr>
          <p:cNvPicPr>
            <a:picLocks noChangeAspect="1"/>
          </p:cNvPicPr>
          <p:nvPr/>
        </p:nvPicPr>
        <p:blipFill>
          <a:blip r:embed="rId2"/>
          <a:stretch>
            <a:fillRect/>
          </a:stretch>
        </p:blipFill>
        <p:spPr>
          <a:xfrm>
            <a:off x="0" y="1019211"/>
            <a:ext cx="3819525" cy="5286375"/>
          </a:xfrm>
          <a:prstGeom prst="rect">
            <a:avLst/>
          </a:prstGeom>
        </p:spPr>
      </p:pic>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normAutofit/>
          </a:bodyPr>
          <a:lstStyle/>
          <a:p>
            <a:r>
              <a:rPr lang="de-DE" dirty="0" err="1"/>
              <a:t>Objectifs</a:t>
            </a:r>
            <a:r>
              <a:rPr lang="de-DE" dirty="0"/>
              <a:t> </a:t>
            </a:r>
            <a:r>
              <a:rPr lang="de-DE" dirty="0" err="1"/>
              <a:t>pour</a:t>
            </a:r>
            <a:r>
              <a:rPr lang="de-DE" dirty="0"/>
              <a:t> </a:t>
            </a:r>
            <a:r>
              <a:rPr lang="de-DE" dirty="0" err="1"/>
              <a:t>aujourd‘hui</a:t>
            </a:r>
            <a:endParaRPr lang="de-CH" dirty="0"/>
          </a:p>
        </p:txBody>
      </p:sp>
      <p:pic>
        <p:nvPicPr>
          <p:cNvPr id="7" name="Grafik 6" descr="Zurück mit einfarbiger Füllung">
            <a:extLst>
              <a:ext uri="{FF2B5EF4-FFF2-40B4-BE49-F238E27FC236}">
                <a16:creationId xmlns:a16="http://schemas.microsoft.com/office/drawing/2014/main" id="{DF396285-72FF-4358-5231-71AEB2EF39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07809" y="795063"/>
            <a:ext cx="506526" cy="494214"/>
          </a:xfrm>
          <a:prstGeom prst="rect">
            <a:avLst/>
          </a:prstGeom>
        </p:spPr>
      </p:pic>
      <p:sp>
        <p:nvSpPr>
          <p:cNvPr id="9" name="Textfeld 8">
            <a:extLst>
              <a:ext uri="{FF2B5EF4-FFF2-40B4-BE49-F238E27FC236}">
                <a16:creationId xmlns:a16="http://schemas.microsoft.com/office/drawing/2014/main" id="{E8AA221C-5215-0634-BA48-EE21C523C20F}"/>
              </a:ext>
            </a:extLst>
          </p:cNvPr>
          <p:cNvSpPr txBox="1"/>
          <p:nvPr/>
        </p:nvSpPr>
        <p:spPr>
          <a:xfrm>
            <a:off x="3899302" y="2382559"/>
            <a:ext cx="6317717" cy="2492990"/>
          </a:xfrm>
          <a:prstGeom prst="rect">
            <a:avLst/>
          </a:prstGeom>
          <a:noFill/>
        </p:spPr>
        <p:txBody>
          <a:bodyPr wrap="square">
            <a:spAutoFit/>
          </a:bodyPr>
          <a:lstStyle/>
          <a:p>
            <a:pPr marL="457200" indent="-457200">
              <a:buClr>
                <a:srgbClr val="D6C4A2"/>
              </a:buClr>
              <a:buFont typeface="Arial" panose="020B0604020202020204" pitchFamily="34" charset="0"/>
              <a:buChar char="•"/>
            </a:pPr>
            <a:r>
              <a:rPr lang="fr-CH" sz="2600" dirty="0">
                <a:effectLst/>
                <a:latin typeface="+mj-lt"/>
                <a:ea typeface="Times New Roman" panose="02020603050405020304" pitchFamily="18" charset="0"/>
              </a:rPr>
              <a:t>Tu apprends à connaître et à utiliser des instruments de gestion efficaces.</a:t>
            </a:r>
            <a:br>
              <a:rPr lang="fr-CH" sz="2600" dirty="0">
                <a:effectLst/>
                <a:latin typeface="+mj-lt"/>
                <a:ea typeface="Times New Roman" panose="02020603050405020304" pitchFamily="18" charset="0"/>
              </a:rPr>
            </a:br>
            <a:endParaRPr lang="de-CH" sz="2600" dirty="0">
              <a:effectLst/>
              <a:latin typeface="+mj-lt"/>
              <a:ea typeface="Times New Roman" panose="02020603050405020304" pitchFamily="18" charset="0"/>
            </a:endParaRPr>
          </a:p>
          <a:p>
            <a:pPr marL="457200" indent="-457200">
              <a:buClr>
                <a:srgbClr val="D6C4A2"/>
              </a:buClr>
              <a:buFont typeface="Arial" panose="020B0604020202020204" pitchFamily="34" charset="0"/>
              <a:buChar char="•"/>
            </a:pPr>
            <a:r>
              <a:rPr lang="fr-CH" sz="2600" dirty="0">
                <a:latin typeface="+mj-lt"/>
                <a:ea typeface="Times New Roman" panose="02020603050405020304" pitchFamily="18" charset="0"/>
                <a:cs typeface="Times New Roman" panose="02020603050405020304" pitchFamily="18" charset="0"/>
              </a:rPr>
              <a:t>Tu</a:t>
            </a:r>
            <a:r>
              <a:rPr lang="fr-CH" sz="2600" dirty="0">
                <a:effectLst/>
                <a:latin typeface="+mj-lt"/>
                <a:ea typeface="Times New Roman" panose="02020603050405020304" pitchFamily="18" charset="0"/>
                <a:cs typeface="Times New Roman" panose="02020603050405020304" pitchFamily="18" charset="0"/>
              </a:rPr>
              <a:t> consignes les expériences ainsi faites dans ton plan </a:t>
            </a:r>
            <a:br>
              <a:rPr lang="fr-CH" sz="2600" dirty="0">
                <a:effectLst/>
                <a:latin typeface="+mj-lt"/>
                <a:ea typeface="Times New Roman" panose="02020603050405020304" pitchFamily="18" charset="0"/>
                <a:cs typeface="Times New Roman" panose="02020603050405020304" pitchFamily="18" charset="0"/>
              </a:rPr>
            </a:br>
            <a:r>
              <a:rPr lang="fr-CH" sz="2600" dirty="0">
                <a:effectLst/>
                <a:latin typeface="+mj-lt"/>
                <a:ea typeface="Times New Roman" panose="02020603050405020304" pitchFamily="18" charset="0"/>
                <a:cs typeface="Times New Roman" panose="02020603050405020304" pitchFamily="18" charset="0"/>
              </a:rPr>
              <a:t>de développement personnel.</a:t>
            </a:r>
            <a:endParaRPr lang="de-CH" sz="2600" dirty="0">
              <a:latin typeface="+mj-lt"/>
            </a:endParaRPr>
          </a:p>
        </p:txBody>
      </p:sp>
    </p:spTree>
    <p:extLst>
      <p:ext uri="{BB962C8B-B14F-4D97-AF65-F5344CB8AC3E}">
        <p14:creationId xmlns:p14="http://schemas.microsoft.com/office/powerpoint/2010/main" val="167260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a:xfrm>
            <a:off x="376287" y="787509"/>
            <a:ext cx="11504330" cy="650021"/>
          </a:xfrm>
        </p:spPr>
        <p:txBody>
          <a:bodyPr>
            <a:normAutofit/>
          </a:bodyPr>
          <a:lstStyle/>
          <a:p>
            <a:r>
              <a:rPr lang="fr-FR" dirty="0"/>
              <a:t>Gestion situationnelle et délégation</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Concevoir</a:t>
            </a:r>
            <a:r>
              <a:rPr lang="de-DE" dirty="0"/>
              <a:t> le </a:t>
            </a:r>
            <a:r>
              <a:rPr lang="de-DE" dirty="0" err="1"/>
              <a:t>leadership</a:t>
            </a:r>
            <a:endParaRPr lang="de-CH" dirty="0"/>
          </a:p>
          <a:p>
            <a:endParaRPr lang="de-CH" dirty="0"/>
          </a:p>
        </p:txBody>
      </p:sp>
      <p:pic>
        <p:nvPicPr>
          <p:cNvPr id="4" name="Grafik 3" descr="Gruppe von Männern mit einfarbiger Füllung">
            <a:extLst>
              <a:ext uri="{FF2B5EF4-FFF2-40B4-BE49-F238E27FC236}">
                <a16:creationId xmlns:a16="http://schemas.microsoft.com/office/drawing/2014/main" id="{9CCF0E59-6444-D14F-FD72-995CFF0773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4161" y="763828"/>
            <a:ext cx="556456" cy="556456"/>
          </a:xfrm>
          <a:prstGeom prst="rect">
            <a:avLst/>
          </a:prstGeom>
        </p:spPr>
      </p:pic>
      <p:sp>
        <p:nvSpPr>
          <p:cNvPr id="2" name="Rechteck: abgerundete Ecken 1">
            <a:extLst>
              <a:ext uri="{FF2B5EF4-FFF2-40B4-BE49-F238E27FC236}">
                <a16:creationId xmlns:a16="http://schemas.microsoft.com/office/drawing/2014/main" id="{CE006B1F-2633-8290-193D-D9570A1081FE}"/>
              </a:ext>
            </a:extLst>
          </p:cNvPr>
          <p:cNvSpPr/>
          <p:nvPr/>
        </p:nvSpPr>
        <p:spPr>
          <a:xfrm>
            <a:off x="2372037" y="3752727"/>
            <a:ext cx="2071396" cy="20527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err="1"/>
              <a:t>Déléguer</a:t>
            </a:r>
            <a:r>
              <a:rPr lang="de-DE" sz="1600" dirty="0"/>
              <a:t> la </a:t>
            </a:r>
            <a:r>
              <a:rPr lang="de-DE" sz="1600" dirty="0" err="1"/>
              <a:t>responsabilité</a:t>
            </a:r>
            <a:r>
              <a:rPr lang="de-DE" sz="1600" dirty="0"/>
              <a:t> </a:t>
            </a:r>
            <a:r>
              <a:rPr lang="de-DE" sz="1600" dirty="0" err="1"/>
              <a:t>pour</a:t>
            </a:r>
            <a:r>
              <a:rPr lang="de-DE" sz="1600" dirty="0"/>
              <a:t> de </a:t>
            </a:r>
            <a:r>
              <a:rPr lang="de-DE" sz="1600" dirty="0" err="1"/>
              <a:t>déisions</a:t>
            </a:r>
            <a:r>
              <a:rPr lang="de-DE" sz="1600" dirty="0"/>
              <a:t> et </a:t>
            </a:r>
            <a:r>
              <a:rPr lang="de-DE" sz="1600" dirty="0" err="1"/>
              <a:t>leur</a:t>
            </a:r>
            <a:r>
              <a:rPr lang="de-DE" sz="1600" dirty="0"/>
              <a:t> </a:t>
            </a:r>
            <a:r>
              <a:rPr lang="de-DE" sz="1600" dirty="0" err="1"/>
              <a:t>mise</a:t>
            </a:r>
            <a:r>
              <a:rPr lang="de-DE" sz="1600" dirty="0"/>
              <a:t> en </a:t>
            </a:r>
            <a:r>
              <a:rPr lang="de-DE" sz="1600" dirty="0" err="1"/>
              <a:t>oeuvre</a:t>
            </a:r>
            <a:endParaRPr lang="de-DE" sz="1600" dirty="0"/>
          </a:p>
          <a:p>
            <a:endParaRPr lang="de-DE" sz="1600" dirty="0"/>
          </a:p>
          <a:p>
            <a:endParaRPr lang="de-CH" sz="1600" dirty="0"/>
          </a:p>
        </p:txBody>
      </p:sp>
      <p:sp>
        <p:nvSpPr>
          <p:cNvPr id="6" name="Rechteck: abgerundete Ecken 5">
            <a:extLst>
              <a:ext uri="{FF2B5EF4-FFF2-40B4-BE49-F238E27FC236}">
                <a16:creationId xmlns:a16="http://schemas.microsoft.com/office/drawing/2014/main" id="{47D3300A-8F96-02B2-8D0E-1433A6178E4B}"/>
              </a:ext>
            </a:extLst>
          </p:cNvPr>
          <p:cNvSpPr/>
          <p:nvPr/>
        </p:nvSpPr>
        <p:spPr>
          <a:xfrm>
            <a:off x="4546553" y="3752727"/>
            <a:ext cx="2071396" cy="2052735"/>
          </a:xfrm>
          <a:prstGeom prst="roundRect">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e-DE" sz="1600" dirty="0"/>
          </a:p>
          <a:p>
            <a:pPr algn="r"/>
            <a:endParaRPr lang="de-DE" sz="1600" dirty="0"/>
          </a:p>
          <a:p>
            <a:pPr algn="r"/>
            <a:r>
              <a:rPr lang="de-DE" sz="1600" dirty="0"/>
              <a:t> </a:t>
            </a:r>
            <a:endParaRPr lang="de-CH" sz="1600" dirty="0"/>
          </a:p>
          <a:p>
            <a:pPr algn="r"/>
            <a:endParaRPr lang="de-DE" sz="1600" dirty="0"/>
          </a:p>
          <a:p>
            <a:pPr algn="r"/>
            <a:endParaRPr lang="de-DE" sz="1600" dirty="0"/>
          </a:p>
          <a:p>
            <a:pPr algn="r"/>
            <a:endParaRPr lang="de-DE" sz="1600" dirty="0"/>
          </a:p>
          <a:p>
            <a:pPr algn="r"/>
            <a:endParaRPr lang="de-DE" sz="1600" dirty="0"/>
          </a:p>
          <a:p>
            <a:pPr algn="r"/>
            <a:endParaRPr lang="de-DE" sz="1600" dirty="0"/>
          </a:p>
          <a:p>
            <a:pPr algn="r"/>
            <a:endParaRPr lang="de-DE" sz="1600" dirty="0"/>
          </a:p>
        </p:txBody>
      </p:sp>
      <p:sp>
        <p:nvSpPr>
          <p:cNvPr id="7" name="Textfeld 6">
            <a:extLst>
              <a:ext uri="{FF2B5EF4-FFF2-40B4-BE49-F238E27FC236}">
                <a16:creationId xmlns:a16="http://schemas.microsoft.com/office/drawing/2014/main" id="{0EF11F84-0494-C53C-3E1E-28929F73FB4D}"/>
              </a:ext>
            </a:extLst>
          </p:cNvPr>
          <p:cNvSpPr txBox="1"/>
          <p:nvPr/>
        </p:nvSpPr>
        <p:spPr>
          <a:xfrm>
            <a:off x="4594151" y="3897092"/>
            <a:ext cx="1976199" cy="1107996"/>
          </a:xfrm>
          <a:prstGeom prst="rect">
            <a:avLst/>
          </a:prstGeom>
          <a:noFill/>
        </p:spPr>
        <p:txBody>
          <a:bodyPr wrap="square" rtlCol="0">
            <a:spAutoFit/>
          </a:bodyPr>
          <a:lstStyle/>
          <a:p>
            <a:pPr algn="r"/>
            <a:r>
              <a:rPr lang="de-DE" sz="1600" dirty="0" err="1"/>
              <a:t>Instructions</a:t>
            </a:r>
            <a:r>
              <a:rPr lang="de-DE" sz="1600" dirty="0"/>
              <a:t> </a:t>
            </a:r>
            <a:r>
              <a:rPr lang="de-DE" sz="1600" dirty="0" err="1"/>
              <a:t>détaillées</a:t>
            </a:r>
            <a:r>
              <a:rPr lang="de-DE" sz="1600" dirty="0"/>
              <a:t> et </a:t>
            </a:r>
            <a:r>
              <a:rPr lang="de-DE" sz="1600" dirty="0" err="1"/>
              <a:t>contrôle</a:t>
            </a:r>
            <a:r>
              <a:rPr lang="de-DE" sz="1600" dirty="0"/>
              <a:t> </a:t>
            </a:r>
            <a:r>
              <a:rPr lang="de-DE" sz="1600" dirty="0" err="1"/>
              <a:t>serré</a:t>
            </a:r>
            <a:endParaRPr lang="de-DE" sz="1600" dirty="0"/>
          </a:p>
          <a:p>
            <a:pPr algn="r"/>
            <a:endParaRPr lang="de-CH" dirty="0"/>
          </a:p>
        </p:txBody>
      </p:sp>
      <p:sp>
        <p:nvSpPr>
          <p:cNvPr id="8" name="Rechteck: abgerundete Ecken 7">
            <a:extLst>
              <a:ext uri="{FF2B5EF4-FFF2-40B4-BE49-F238E27FC236}">
                <a16:creationId xmlns:a16="http://schemas.microsoft.com/office/drawing/2014/main" id="{CFF404E5-86D9-F0ED-0F37-1A3F13DD9896}"/>
              </a:ext>
            </a:extLst>
          </p:cNvPr>
          <p:cNvSpPr/>
          <p:nvPr/>
        </p:nvSpPr>
        <p:spPr>
          <a:xfrm>
            <a:off x="4546553" y="1590024"/>
            <a:ext cx="2071396" cy="2052735"/>
          </a:xfrm>
          <a:prstGeom prst="round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e-DE" sz="1600" dirty="0"/>
          </a:p>
          <a:p>
            <a:pPr algn="r"/>
            <a:endParaRPr lang="de-DE" sz="1600" dirty="0"/>
          </a:p>
          <a:p>
            <a:pPr algn="r"/>
            <a:r>
              <a:rPr lang="de-DE" sz="1600" dirty="0"/>
              <a:t> </a:t>
            </a:r>
            <a:endParaRPr lang="de-CH" sz="1600" dirty="0"/>
          </a:p>
          <a:p>
            <a:pPr algn="r"/>
            <a:endParaRPr lang="de-DE" sz="1600" dirty="0"/>
          </a:p>
          <a:p>
            <a:pPr algn="r"/>
            <a:endParaRPr lang="de-DE" sz="1600" dirty="0"/>
          </a:p>
          <a:p>
            <a:pPr algn="r"/>
            <a:endParaRPr lang="de-DE" sz="1600" dirty="0"/>
          </a:p>
          <a:p>
            <a:pPr algn="r"/>
            <a:endParaRPr lang="de-DE" sz="1600" dirty="0"/>
          </a:p>
          <a:p>
            <a:pPr algn="r"/>
            <a:endParaRPr lang="de-DE" sz="1600" dirty="0"/>
          </a:p>
          <a:p>
            <a:pPr algn="r"/>
            <a:endParaRPr lang="de-DE" sz="1600" dirty="0"/>
          </a:p>
        </p:txBody>
      </p:sp>
      <p:sp>
        <p:nvSpPr>
          <p:cNvPr id="9" name="Textfeld 8">
            <a:extLst>
              <a:ext uri="{FF2B5EF4-FFF2-40B4-BE49-F238E27FC236}">
                <a16:creationId xmlns:a16="http://schemas.microsoft.com/office/drawing/2014/main" id="{1BA2BA10-DA04-2F96-A993-4D1C51D5E8AE}"/>
              </a:ext>
            </a:extLst>
          </p:cNvPr>
          <p:cNvSpPr txBox="1"/>
          <p:nvPr/>
        </p:nvSpPr>
        <p:spPr>
          <a:xfrm>
            <a:off x="4594151" y="2505290"/>
            <a:ext cx="1976199" cy="1354217"/>
          </a:xfrm>
          <a:prstGeom prst="rect">
            <a:avLst/>
          </a:prstGeom>
          <a:noFill/>
        </p:spPr>
        <p:txBody>
          <a:bodyPr wrap="square" rtlCol="0">
            <a:spAutoFit/>
          </a:bodyPr>
          <a:lstStyle/>
          <a:p>
            <a:pPr algn="r"/>
            <a:r>
              <a:rPr lang="de-DE" sz="1600" dirty="0" err="1"/>
              <a:t>Justifier</a:t>
            </a:r>
            <a:r>
              <a:rPr lang="de-DE" sz="1600" dirty="0"/>
              <a:t> des </a:t>
            </a:r>
            <a:r>
              <a:rPr lang="de-DE" sz="1600" dirty="0" err="1"/>
              <a:t>décisions</a:t>
            </a:r>
            <a:r>
              <a:rPr lang="de-DE" sz="1600" dirty="0"/>
              <a:t> et </a:t>
            </a:r>
            <a:r>
              <a:rPr lang="de-DE" sz="1600" dirty="0" err="1"/>
              <a:t>donner</a:t>
            </a:r>
            <a:r>
              <a:rPr lang="de-DE" sz="1600" dirty="0"/>
              <a:t> </a:t>
            </a:r>
            <a:r>
              <a:rPr lang="de-DE" sz="1600" dirty="0" err="1"/>
              <a:t>l‘opportunité</a:t>
            </a:r>
            <a:r>
              <a:rPr lang="de-DE" sz="1600" dirty="0"/>
              <a:t> </a:t>
            </a:r>
            <a:r>
              <a:rPr lang="de-DE" sz="1600" dirty="0" err="1"/>
              <a:t>pour</a:t>
            </a:r>
            <a:r>
              <a:rPr lang="de-DE" sz="1600" dirty="0"/>
              <a:t> </a:t>
            </a:r>
            <a:r>
              <a:rPr lang="de-DE" sz="1600" dirty="0" err="1"/>
              <a:t>clarifier</a:t>
            </a:r>
            <a:endParaRPr lang="de-DE" sz="1600" dirty="0"/>
          </a:p>
          <a:p>
            <a:pPr algn="r"/>
            <a:endParaRPr lang="de-CH" dirty="0"/>
          </a:p>
        </p:txBody>
      </p:sp>
      <p:sp>
        <p:nvSpPr>
          <p:cNvPr id="13" name="Rechteck: abgerundete Ecken 12">
            <a:extLst>
              <a:ext uri="{FF2B5EF4-FFF2-40B4-BE49-F238E27FC236}">
                <a16:creationId xmlns:a16="http://schemas.microsoft.com/office/drawing/2014/main" id="{6CE5F924-A292-8F4F-5DB0-8186958B3C66}"/>
              </a:ext>
            </a:extLst>
          </p:cNvPr>
          <p:cNvSpPr/>
          <p:nvPr/>
        </p:nvSpPr>
        <p:spPr>
          <a:xfrm>
            <a:off x="2373079" y="1590024"/>
            <a:ext cx="2071396" cy="2052735"/>
          </a:xfrm>
          <a:prstGeom prst="round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e-DE" sz="1600" dirty="0"/>
          </a:p>
          <a:p>
            <a:pPr algn="r"/>
            <a:endParaRPr lang="de-DE" sz="1600" dirty="0"/>
          </a:p>
          <a:p>
            <a:pPr algn="r"/>
            <a:r>
              <a:rPr lang="de-DE" sz="1600" dirty="0"/>
              <a:t> </a:t>
            </a:r>
            <a:endParaRPr lang="de-CH" sz="1600" dirty="0"/>
          </a:p>
          <a:p>
            <a:pPr algn="r"/>
            <a:endParaRPr lang="de-DE" sz="1600" dirty="0"/>
          </a:p>
          <a:p>
            <a:pPr algn="r"/>
            <a:endParaRPr lang="de-DE" sz="1600" dirty="0"/>
          </a:p>
          <a:p>
            <a:pPr algn="r"/>
            <a:endParaRPr lang="de-DE" sz="1600" dirty="0"/>
          </a:p>
          <a:p>
            <a:pPr algn="r"/>
            <a:endParaRPr lang="de-DE" sz="1600" dirty="0"/>
          </a:p>
          <a:p>
            <a:pPr algn="r"/>
            <a:endParaRPr lang="de-DE" sz="1600" dirty="0"/>
          </a:p>
          <a:p>
            <a:pPr algn="r"/>
            <a:endParaRPr lang="de-DE" sz="1600" dirty="0"/>
          </a:p>
        </p:txBody>
      </p:sp>
      <p:sp>
        <p:nvSpPr>
          <p:cNvPr id="14" name="Textfeld 13">
            <a:extLst>
              <a:ext uri="{FF2B5EF4-FFF2-40B4-BE49-F238E27FC236}">
                <a16:creationId xmlns:a16="http://schemas.microsoft.com/office/drawing/2014/main" id="{25AA61F0-3250-0073-358D-27A3FDE50352}"/>
              </a:ext>
            </a:extLst>
          </p:cNvPr>
          <p:cNvSpPr txBox="1"/>
          <p:nvPr/>
        </p:nvSpPr>
        <p:spPr>
          <a:xfrm>
            <a:off x="2392180" y="2508133"/>
            <a:ext cx="2071396" cy="1354217"/>
          </a:xfrm>
          <a:prstGeom prst="rect">
            <a:avLst/>
          </a:prstGeom>
          <a:noFill/>
        </p:spPr>
        <p:txBody>
          <a:bodyPr wrap="square" rtlCol="0">
            <a:spAutoFit/>
          </a:bodyPr>
          <a:lstStyle/>
          <a:p>
            <a:r>
              <a:rPr lang="de-DE" sz="1600" dirty="0" err="1"/>
              <a:t>Partager</a:t>
            </a:r>
            <a:r>
              <a:rPr lang="de-DE" sz="1600" dirty="0"/>
              <a:t> des </a:t>
            </a:r>
            <a:r>
              <a:rPr lang="de-DE" sz="1600" dirty="0" err="1"/>
              <a:t>idées</a:t>
            </a:r>
            <a:r>
              <a:rPr lang="de-DE" sz="1600" dirty="0"/>
              <a:t> et faire </a:t>
            </a:r>
            <a:r>
              <a:rPr lang="de-DE" sz="1600" dirty="0" err="1"/>
              <a:t>participer</a:t>
            </a:r>
            <a:r>
              <a:rPr lang="de-DE" sz="1600" dirty="0"/>
              <a:t> </a:t>
            </a:r>
            <a:r>
              <a:rPr lang="de-DE" sz="1600" dirty="0" err="1"/>
              <a:t>dans</a:t>
            </a:r>
            <a:r>
              <a:rPr lang="de-DE" sz="1600" dirty="0"/>
              <a:t> la </a:t>
            </a:r>
            <a:r>
              <a:rPr lang="de-DE" sz="1600" dirty="0" err="1"/>
              <a:t>prise</a:t>
            </a:r>
            <a:r>
              <a:rPr lang="de-DE" sz="1600" dirty="0"/>
              <a:t> de </a:t>
            </a:r>
            <a:r>
              <a:rPr lang="de-DE" sz="1600" dirty="0" err="1"/>
              <a:t>décision</a:t>
            </a:r>
            <a:r>
              <a:rPr lang="de-DE" sz="1600" dirty="0"/>
              <a:t> </a:t>
            </a:r>
          </a:p>
          <a:p>
            <a:pPr algn="r"/>
            <a:endParaRPr lang="de-CH" dirty="0"/>
          </a:p>
        </p:txBody>
      </p:sp>
      <p:sp>
        <p:nvSpPr>
          <p:cNvPr id="15" name="Ellipse 14">
            <a:extLst>
              <a:ext uri="{FF2B5EF4-FFF2-40B4-BE49-F238E27FC236}">
                <a16:creationId xmlns:a16="http://schemas.microsoft.com/office/drawing/2014/main" id="{EC4CD646-BFFA-44B7-BC27-C401197DB3C3}"/>
              </a:ext>
            </a:extLst>
          </p:cNvPr>
          <p:cNvSpPr/>
          <p:nvPr/>
        </p:nvSpPr>
        <p:spPr>
          <a:xfrm>
            <a:off x="3510855" y="4947382"/>
            <a:ext cx="834002" cy="7737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800" dirty="0">
              <a:solidFill>
                <a:schemeClr val="tx1"/>
              </a:solidFill>
            </a:endParaRPr>
          </a:p>
        </p:txBody>
      </p:sp>
      <p:sp>
        <p:nvSpPr>
          <p:cNvPr id="16" name="Textfeld 15">
            <a:extLst>
              <a:ext uri="{FF2B5EF4-FFF2-40B4-BE49-F238E27FC236}">
                <a16:creationId xmlns:a16="http://schemas.microsoft.com/office/drawing/2014/main" id="{E6CBF09B-27ED-1D77-4393-080022647A18}"/>
              </a:ext>
            </a:extLst>
          </p:cNvPr>
          <p:cNvSpPr txBox="1"/>
          <p:nvPr/>
        </p:nvSpPr>
        <p:spPr>
          <a:xfrm>
            <a:off x="3536998" y="5228347"/>
            <a:ext cx="793807" cy="246221"/>
          </a:xfrm>
          <a:prstGeom prst="rect">
            <a:avLst/>
          </a:prstGeom>
          <a:noFill/>
        </p:spPr>
        <p:txBody>
          <a:bodyPr wrap="none" rtlCol="0">
            <a:spAutoFit/>
          </a:bodyPr>
          <a:lstStyle/>
          <a:p>
            <a:pPr algn="ctr"/>
            <a:r>
              <a:rPr lang="de-DE" sz="1000" dirty="0" err="1"/>
              <a:t>Délégation</a:t>
            </a:r>
            <a:endParaRPr lang="de-CH" sz="1000" dirty="0"/>
          </a:p>
        </p:txBody>
      </p:sp>
      <p:sp>
        <p:nvSpPr>
          <p:cNvPr id="17" name="Ellipse 16">
            <a:extLst>
              <a:ext uri="{FF2B5EF4-FFF2-40B4-BE49-F238E27FC236}">
                <a16:creationId xmlns:a16="http://schemas.microsoft.com/office/drawing/2014/main" id="{C3D1CFD5-18A4-1A47-39DB-113110652A60}"/>
              </a:ext>
            </a:extLst>
          </p:cNvPr>
          <p:cNvSpPr/>
          <p:nvPr/>
        </p:nvSpPr>
        <p:spPr>
          <a:xfrm>
            <a:off x="3501849" y="1662040"/>
            <a:ext cx="834002" cy="7737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800" dirty="0">
              <a:solidFill>
                <a:schemeClr val="tx1"/>
              </a:solidFill>
            </a:endParaRPr>
          </a:p>
        </p:txBody>
      </p:sp>
      <p:sp>
        <p:nvSpPr>
          <p:cNvPr id="18" name="Ellipse 17">
            <a:extLst>
              <a:ext uri="{FF2B5EF4-FFF2-40B4-BE49-F238E27FC236}">
                <a16:creationId xmlns:a16="http://schemas.microsoft.com/office/drawing/2014/main" id="{6AAC5A15-417D-2C31-DAAF-C54BB8D1CE07}"/>
              </a:ext>
            </a:extLst>
          </p:cNvPr>
          <p:cNvSpPr/>
          <p:nvPr/>
        </p:nvSpPr>
        <p:spPr>
          <a:xfrm>
            <a:off x="5706426" y="1667394"/>
            <a:ext cx="834002" cy="7737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800" dirty="0">
              <a:solidFill>
                <a:schemeClr val="tx1"/>
              </a:solidFill>
            </a:endParaRPr>
          </a:p>
        </p:txBody>
      </p:sp>
      <p:sp>
        <p:nvSpPr>
          <p:cNvPr id="19" name="Ellipse 18">
            <a:extLst>
              <a:ext uri="{FF2B5EF4-FFF2-40B4-BE49-F238E27FC236}">
                <a16:creationId xmlns:a16="http://schemas.microsoft.com/office/drawing/2014/main" id="{9D8EBDBA-8D8E-1AA6-09EE-6FF6CCFE5BC7}"/>
              </a:ext>
            </a:extLst>
          </p:cNvPr>
          <p:cNvSpPr/>
          <p:nvPr/>
        </p:nvSpPr>
        <p:spPr>
          <a:xfrm>
            <a:off x="5706426" y="4966759"/>
            <a:ext cx="834002" cy="7737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800" dirty="0">
              <a:solidFill>
                <a:schemeClr val="tx1"/>
              </a:solidFill>
            </a:endParaRPr>
          </a:p>
        </p:txBody>
      </p:sp>
      <p:sp>
        <p:nvSpPr>
          <p:cNvPr id="20" name="Textfeld 19">
            <a:extLst>
              <a:ext uri="{FF2B5EF4-FFF2-40B4-BE49-F238E27FC236}">
                <a16:creationId xmlns:a16="http://schemas.microsoft.com/office/drawing/2014/main" id="{86EEA723-1AB9-EC2B-C6E5-A4FC1A2D25F0}"/>
              </a:ext>
            </a:extLst>
          </p:cNvPr>
          <p:cNvSpPr txBox="1"/>
          <p:nvPr/>
        </p:nvSpPr>
        <p:spPr>
          <a:xfrm>
            <a:off x="5689981" y="5153565"/>
            <a:ext cx="865943" cy="400110"/>
          </a:xfrm>
          <a:prstGeom prst="rect">
            <a:avLst/>
          </a:prstGeom>
          <a:noFill/>
        </p:spPr>
        <p:txBody>
          <a:bodyPr wrap="none" rtlCol="0">
            <a:spAutoFit/>
          </a:bodyPr>
          <a:lstStyle/>
          <a:p>
            <a:pPr algn="ctr"/>
            <a:r>
              <a:rPr lang="de-DE" sz="1000" dirty="0" err="1"/>
              <a:t>Manoeuvrer</a:t>
            </a:r>
            <a:endParaRPr lang="de-DE" sz="1000" dirty="0"/>
          </a:p>
          <a:p>
            <a:pPr algn="ctr"/>
            <a:r>
              <a:rPr lang="de-DE" sz="1000" dirty="0" err="1"/>
              <a:t>Instruire</a:t>
            </a:r>
            <a:endParaRPr lang="de-CH" sz="1000" dirty="0"/>
          </a:p>
        </p:txBody>
      </p:sp>
      <p:sp>
        <p:nvSpPr>
          <p:cNvPr id="21" name="Textfeld 20">
            <a:extLst>
              <a:ext uri="{FF2B5EF4-FFF2-40B4-BE49-F238E27FC236}">
                <a16:creationId xmlns:a16="http://schemas.microsoft.com/office/drawing/2014/main" id="{A8D3FB28-0E6C-35BE-0E85-D4F680A16C75}"/>
              </a:ext>
            </a:extLst>
          </p:cNvPr>
          <p:cNvSpPr txBox="1"/>
          <p:nvPr/>
        </p:nvSpPr>
        <p:spPr>
          <a:xfrm>
            <a:off x="5699828" y="1873039"/>
            <a:ext cx="830677" cy="400110"/>
          </a:xfrm>
          <a:prstGeom prst="rect">
            <a:avLst/>
          </a:prstGeom>
          <a:noFill/>
        </p:spPr>
        <p:txBody>
          <a:bodyPr wrap="none" rtlCol="0">
            <a:spAutoFit/>
          </a:bodyPr>
          <a:lstStyle/>
          <a:p>
            <a:pPr algn="ctr"/>
            <a:r>
              <a:rPr lang="de-DE" sz="1000" dirty="0" err="1"/>
              <a:t>Convaincre</a:t>
            </a:r>
            <a:br>
              <a:rPr lang="de-DE" sz="1000" dirty="0"/>
            </a:br>
            <a:r>
              <a:rPr lang="de-DE" sz="1000" dirty="0" err="1"/>
              <a:t>Entraîner</a:t>
            </a:r>
            <a:endParaRPr lang="de-CH" sz="1000" dirty="0"/>
          </a:p>
        </p:txBody>
      </p:sp>
      <p:sp>
        <p:nvSpPr>
          <p:cNvPr id="22" name="Textfeld 21">
            <a:extLst>
              <a:ext uri="{FF2B5EF4-FFF2-40B4-BE49-F238E27FC236}">
                <a16:creationId xmlns:a16="http://schemas.microsoft.com/office/drawing/2014/main" id="{CAD7976F-8814-D5FD-444D-01C1FD4FB01A}"/>
              </a:ext>
            </a:extLst>
          </p:cNvPr>
          <p:cNvSpPr txBox="1"/>
          <p:nvPr/>
        </p:nvSpPr>
        <p:spPr>
          <a:xfrm>
            <a:off x="3634959" y="1925287"/>
            <a:ext cx="567784" cy="246221"/>
          </a:xfrm>
          <a:prstGeom prst="rect">
            <a:avLst/>
          </a:prstGeom>
          <a:noFill/>
        </p:spPr>
        <p:txBody>
          <a:bodyPr wrap="none" rtlCol="0">
            <a:spAutoFit/>
          </a:bodyPr>
          <a:lstStyle/>
          <a:p>
            <a:pPr algn="ctr"/>
            <a:r>
              <a:rPr lang="de-DE" sz="1000" dirty="0" err="1"/>
              <a:t>Inclure</a:t>
            </a:r>
            <a:endParaRPr lang="de-CH" sz="1000" dirty="0"/>
          </a:p>
        </p:txBody>
      </p:sp>
      <p:cxnSp>
        <p:nvCxnSpPr>
          <p:cNvPr id="23" name="Gerade Verbindung mit Pfeil 22">
            <a:extLst>
              <a:ext uri="{FF2B5EF4-FFF2-40B4-BE49-F238E27FC236}">
                <a16:creationId xmlns:a16="http://schemas.microsoft.com/office/drawing/2014/main" id="{9AD114BC-C8F7-79E9-7FBB-AC0F126734D2}"/>
              </a:ext>
            </a:extLst>
          </p:cNvPr>
          <p:cNvCxnSpPr>
            <a:cxnSpLocks/>
          </p:cNvCxnSpPr>
          <p:nvPr/>
        </p:nvCxnSpPr>
        <p:spPr>
          <a:xfrm flipV="1">
            <a:off x="2372037" y="6045261"/>
            <a:ext cx="4245912" cy="656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9964EA10-102B-F3AC-105B-66B947CD4B58}"/>
              </a:ext>
            </a:extLst>
          </p:cNvPr>
          <p:cNvCxnSpPr>
            <a:cxnSpLocks/>
          </p:cNvCxnSpPr>
          <p:nvPr/>
        </p:nvCxnSpPr>
        <p:spPr>
          <a:xfrm flipV="1">
            <a:off x="2098686" y="1590024"/>
            <a:ext cx="0" cy="421543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4DEF6376-7936-37DA-7799-1883DCDB6257}"/>
              </a:ext>
            </a:extLst>
          </p:cNvPr>
          <p:cNvSpPr txBox="1"/>
          <p:nvPr/>
        </p:nvSpPr>
        <p:spPr>
          <a:xfrm rot="16200000">
            <a:off x="-253519" y="3492508"/>
            <a:ext cx="4256580" cy="369332"/>
          </a:xfrm>
          <a:prstGeom prst="rect">
            <a:avLst/>
          </a:prstGeom>
          <a:noFill/>
        </p:spPr>
        <p:txBody>
          <a:bodyPr wrap="square" rtlCol="0">
            <a:spAutoFit/>
          </a:bodyPr>
          <a:lstStyle/>
          <a:p>
            <a:pPr algn="ctr"/>
            <a:r>
              <a:rPr lang="de-DE" dirty="0"/>
              <a:t>Orientation </a:t>
            </a:r>
            <a:r>
              <a:rPr lang="de-DE" dirty="0" err="1"/>
              <a:t>relation</a:t>
            </a:r>
            <a:r>
              <a:rPr lang="de-DE" dirty="0"/>
              <a:t> - </a:t>
            </a:r>
            <a:r>
              <a:rPr lang="de-DE" dirty="0" err="1"/>
              <a:t>Soutien</a:t>
            </a:r>
            <a:endParaRPr lang="de-CH" dirty="0"/>
          </a:p>
        </p:txBody>
      </p:sp>
      <p:sp>
        <p:nvSpPr>
          <p:cNvPr id="26" name="Rechteck: abgerundete Ecken 25">
            <a:extLst>
              <a:ext uri="{FF2B5EF4-FFF2-40B4-BE49-F238E27FC236}">
                <a16:creationId xmlns:a16="http://schemas.microsoft.com/office/drawing/2014/main" id="{E8FD7ACA-BC45-D965-1348-A80787254C75}"/>
              </a:ext>
            </a:extLst>
          </p:cNvPr>
          <p:cNvSpPr/>
          <p:nvPr/>
        </p:nvSpPr>
        <p:spPr>
          <a:xfrm>
            <a:off x="7084584" y="3231172"/>
            <a:ext cx="1063149" cy="9985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err="1"/>
              <a:t>Compétence</a:t>
            </a:r>
            <a:r>
              <a:rPr lang="de-DE" sz="1000" dirty="0"/>
              <a:t> </a:t>
            </a:r>
            <a:r>
              <a:rPr lang="de-DE" sz="1000" dirty="0" err="1"/>
              <a:t>élevée</a:t>
            </a:r>
            <a:br>
              <a:rPr lang="de-DE" sz="1000" dirty="0"/>
            </a:br>
            <a:r>
              <a:rPr lang="de-DE" sz="1000" dirty="0"/>
              <a:t>Motivation </a:t>
            </a:r>
            <a:r>
              <a:rPr lang="de-DE" sz="1000" dirty="0" err="1"/>
              <a:t>élevée</a:t>
            </a:r>
            <a:endParaRPr lang="de-CH" sz="1000" dirty="0"/>
          </a:p>
        </p:txBody>
      </p:sp>
      <p:sp>
        <p:nvSpPr>
          <p:cNvPr id="27" name="Rechteck: abgerundete Ecken 26">
            <a:extLst>
              <a:ext uri="{FF2B5EF4-FFF2-40B4-BE49-F238E27FC236}">
                <a16:creationId xmlns:a16="http://schemas.microsoft.com/office/drawing/2014/main" id="{88942627-1428-315A-139B-24734E432C86}"/>
              </a:ext>
            </a:extLst>
          </p:cNvPr>
          <p:cNvSpPr/>
          <p:nvPr/>
        </p:nvSpPr>
        <p:spPr>
          <a:xfrm>
            <a:off x="8183466" y="3231172"/>
            <a:ext cx="1063149" cy="998534"/>
          </a:xfrm>
          <a:prstGeom prst="roundRect">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err="1"/>
              <a:t>Compétence</a:t>
            </a:r>
            <a:r>
              <a:rPr lang="de-DE" sz="1000" dirty="0"/>
              <a:t> </a:t>
            </a:r>
            <a:r>
              <a:rPr lang="de-DE" sz="1000" dirty="0" err="1"/>
              <a:t>basse</a:t>
            </a:r>
            <a:br>
              <a:rPr lang="de-DE" sz="1000" dirty="0"/>
            </a:br>
            <a:r>
              <a:rPr lang="de-DE" sz="1000" dirty="0"/>
              <a:t>Motivation </a:t>
            </a:r>
            <a:r>
              <a:rPr lang="de-DE" sz="1000" dirty="0" err="1"/>
              <a:t>élevée</a:t>
            </a:r>
            <a:endParaRPr lang="de-CH" sz="1000" dirty="0"/>
          </a:p>
        </p:txBody>
      </p:sp>
      <p:sp>
        <p:nvSpPr>
          <p:cNvPr id="28" name="Rechteck: abgerundete Ecken 27">
            <a:extLst>
              <a:ext uri="{FF2B5EF4-FFF2-40B4-BE49-F238E27FC236}">
                <a16:creationId xmlns:a16="http://schemas.microsoft.com/office/drawing/2014/main" id="{DAFC6E02-E7AB-B669-2A5D-42D83CA36F31}"/>
              </a:ext>
            </a:extLst>
          </p:cNvPr>
          <p:cNvSpPr/>
          <p:nvPr/>
        </p:nvSpPr>
        <p:spPr>
          <a:xfrm>
            <a:off x="9282348" y="3200242"/>
            <a:ext cx="1063149" cy="998534"/>
          </a:xfrm>
          <a:prstGeom prst="round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err="1">
                <a:solidFill>
                  <a:schemeClr val="tx1"/>
                </a:solidFill>
              </a:rPr>
              <a:t>Compétence</a:t>
            </a:r>
            <a:r>
              <a:rPr lang="de-DE" sz="1000" dirty="0">
                <a:solidFill>
                  <a:schemeClr val="tx1"/>
                </a:solidFill>
              </a:rPr>
              <a:t> </a:t>
            </a:r>
            <a:r>
              <a:rPr lang="de-DE" sz="1000" dirty="0" err="1">
                <a:solidFill>
                  <a:schemeClr val="tx1"/>
                </a:solidFill>
              </a:rPr>
              <a:t>élevée</a:t>
            </a:r>
            <a:endParaRPr lang="de-DE" sz="1000" dirty="0">
              <a:solidFill>
                <a:schemeClr val="tx1"/>
              </a:solidFill>
            </a:endParaRPr>
          </a:p>
          <a:p>
            <a:r>
              <a:rPr lang="de-DE" sz="1000" dirty="0">
                <a:solidFill>
                  <a:schemeClr val="tx1"/>
                </a:solidFill>
              </a:rPr>
              <a:t>Motivation </a:t>
            </a:r>
            <a:r>
              <a:rPr lang="de-DE" sz="1000" dirty="0" err="1">
                <a:solidFill>
                  <a:schemeClr val="tx1"/>
                </a:solidFill>
              </a:rPr>
              <a:t>basse</a:t>
            </a:r>
            <a:endParaRPr lang="de-CH" sz="1000" dirty="0">
              <a:solidFill>
                <a:schemeClr val="tx1"/>
              </a:solidFill>
            </a:endParaRPr>
          </a:p>
        </p:txBody>
      </p:sp>
      <p:sp>
        <p:nvSpPr>
          <p:cNvPr id="29" name="Rechteck: abgerundete Ecken 28">
            <a:extLst>
              <a:ext uri="{FF2B5EF4-FFF2-40B4-BE49-F238E27FC236}">
                <a16:creationId xmlns:a16="http://schemas.microsoft.com/office/drawing/2014/main" id="{F83845C2-1EBA-C76B-8EC6-FB3BCBBC2241}"/>
              </a:ext>
            </a:extLst>
          </p:cNvPr>
          <p:cNvSpPr/>
          <p:nvPr/>
        </p:nvSpPr>
        <p:spPr>
          <a:xfrm>
            <a:off x="10391645" y="3200242"/>
            <a:ext cx="1063149" cy="979872"/>
          </a:xfrm>
          <a:prstGeom prst="round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err="1">
                <a:solidFill>
                  <a:schemeClr val="tx1"/>
                </a:solidFill>
              </a:rPr>
              <a:t>Compétence</a:t>
            </a:r>
            <a:r>
              <a:rPr lang="de-DE" sz="1000" dirty="0">
                <a:solidFill>
                  <a:schemeClr val="tx1"/>
                </a:solidFill>
              </a:rPr>
              <a:t> </a:t>
            </a:r>
            <a:r>
              <a:rPr lang="de-DE" sz="1000" dirty="0" err="1">
                <a:solidFill>
                  <a:schemeClr val="tx1"/>
                </a:solidFill>
              </a:rPr>
              <a:t>basse</a:t>
            </a:r>
            <a:br>
              <a:rPr lang="de-DE" sz="1000" dirty="0">
                <a:solidFill>
                  <a:schemeClr val="tx1"/>
                </a:solidFill>
              </a:rPr>
            </a:br>
            <a:r>
              <a:rPr lang="de-DE" sz="1000" dirty="0">
                <a:solidFill>
                  <a:schemeClr val="tx1"/>
                </a:solidFill>
              </a:rPr>
              <a:t>Motivation </a:t>
            </a:r>
            <a:r>
              <a:rPr lang="de-DE" sz="1000" dirty="0" err="1">
                <a:solidFill>
                  <a:schemeClr val="tx1"/>
                </a:solidFill>
              </a:rPr>
              <a:t>élevée</a:t>
            </a:r>
            <a:endParaRPr lang="de-CH" sz="1000" dirty="0">
              <a:solidFill>
                <a:schemeClr val="tx1"/>
              </a:solidFill>
            </a:endParaRPr>
          </a:p>
        </p:txBody>
      </p:sp>
      <p:sp>
        <p:nvSpPr>
          <p:cNvPr id="30" name="Textfeld 29">
            <a:extLst>
              <a:ext uri="{FF2B5EF4-FFF2-40B4-BE49-F238E27FC236}">
                <a16:creationId xmlns:a16="http://schemas.microsoft.com/office/drawing/2014/main" id="{043017F6-6B3D-7C5E-FBB3-626CE107C273}"/>
              </a:ext>
            </a:extLst>
          </p:cNvPr>
          <p:cNvSpPr txBox="1"/>
          <p:nvPr/>
        </p:nvSpPr>
        <p:spPr>
          <a:xfrm>
            <a:off x="7084584" y="2408907"/>
            <a:ext cx="4370210" cy="646331"/>
          </a:xfrm>
          <a:prstGeom prst="rect">
            <a:avLst/>
          </a:prstGeom>
          <a:noFill/>
        </p:spPr>
        <p:txBody>
          <a:bodyPr wrap="square" rtlCol="0">
            <a:spAutoFit/>
          </a:bodyPr>
          <a:lstStyle/>
          <a:p>
            <a:pPr algn="ctr"/>
            <a:r>
              <a:rPr lang="de-DE" dirty="0" err="1"/>
              <a:t>Maturité</a:t>
            </a:r>
            <a:r>
              <a:rPr lang="de-DE" dirty="0"/>
              <a:t> des </a:t>
            </a:r>
            <a:r>
              <a:rPr lang="de-DE" dirty="0" err="1"/>
              <a:t>employés</a:t>
            </a:r>
            <a:br>
              <a:rPr lang="de-DE" dirty="0"/>
            </a:br>
            <a:r>
              <a:rPr lang="de-DE" dirty="0" err="1"/>
              <a:t>pour</a:t>
            </a:r>
            <a:r>
              <a:rPr lang="de-DE" dirty="0"/>
              <a:t> </a:t>
            </a:r>
            <a:r>
              <a:rPr lang="de-DE" dirty="0" err="1"/>
              <a:t>une</a:t>
            </a:r>
            <a:r>
              <a:rPr lang="de-DE" dirty="0"/>
              <a:t> </a:t>
            </a:r>
            <a:r>
              <a:rPr lang="de-DE" b="1" dirty="0" err="1"/>
              <a:t>tâche</a:t>
            </a:r>
            <a:endParaRPr lang="de-CH" b="1" dirty="0"/>
          </a:p>
        </p:txBody>
      </p:sp>
      <p:sp>
        <p:nvSpPr>
          <p:cNvPr id="10" name="Textfeld 9">
            <a:extLst>
              <a:ext uri="{FF2B5EF4-FFF2-40B4-BE49-F238E27FC236}">
                <a16:creationId xmlns:a16="http://schemas.microsoft.com/office/drawing/2014/main" id="{777B8B9B-5E84-4CF8-9A86-C812B9895248}"/>
              </a:ext>
            </a:extLst>
          </p:cNvPr>
          <p:cNvSpPr txBox="1"/>
          <p:nvPr/>
        </p:nvSpPr>
        <p:spPr>
          <a:xfrm>
            <a:off x="2392180" y="6163799"/>
            <a:ext cx="4178170" cy="369332"/>
          </a:xfrm>
          <a:prstGeom prst="rect">
            <a:avLst/>
          </a:prstGeom>
          <a:noFill/>
        </p:spPr>
        <p:txBody>
          <a:bodyPr wrap="square" rtlCol="0">
            <a:spAutoFit/>
          </a:bodyPr>
          <a:lstStyle/>
          <a:p>
            <a:pPr algn="ctr"/>
            <a:r>
              <a:rPr lang="de-DE" dirty="0"/>
              <a:t>Orientation </a:t>
            </a:r>
            <a:r>
              <a:rPr lang="de-DE" dirty="0" err="1"/>
              <a:t>tâches</a:t>
            </a:r>
            <a:r>
              <a:rPr lang="de-DE" dirty="0"/>
              <a:t> - </a:t>
            </a:r>
            <a:r>
              <a:rPr lang="de-DE" dirty="0" err="1"/>
              <a:t>Direction</a:t>
            </a:r>
            <a:endParaRPr lang="de-CH" dirty="0"/>
          </a:p>
        </p:txBody>
      </p:sp>
    </p:spTree>
    <p:extLst>
      <p:ext uri="{BB962C8B-B14F-4D97-AF65-F5344CB8AC3E}">
        <p14:creationId xmlns:p14="http://schemas.microsoft.com/office/powerpoint/2010/main" val="332880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fr-FR" dirty="0"/>
              <a:t>Contrôler et sanctionner efficacement</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Concevoir</a:t>
            </a:r>
            <a:r>
              <a:rPr lang="de-DE" dirty="0"/>
              <a:t> le </a:t>
            </a:r>
            <a:r>
              <a:rPr lang="de-DE" dirty="0" err="1"/>
              <a:t>leadership</a:t>
            </a:r>
            <a:endParaRPr lang="de-CH" dirty="0"/>
          </a:p>
          <a:p>
            <a:endParaRPr lang="de-CH" dirty="0"/>
          </a:p>
        </p:txBody>
      </p:sp>
      <p:pic>
        <p:nvPicPr>
          <p:cNvPr id="4" name="Grafik 3" descr="Gruppe von Männern mit einfarbiger Füllung">
            <a:extLst>
              <a:ext uri="{FF2B5EF4-FFF2-40B4-BE49-F238E27FC236}">
                <a16:creationId xmlns:a16="http://schemas.microsoft.com/office/drawing/2014/main" id="{9CCF0E59-6444-D14F-FD72-995CFF0773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24161" y="707843"/>
            <a:ext cx="556456" cy="556456"/>
          </a:xfrm>
          <a:prstGeom prst="rect">
            <a:avLst/>
          </a:prstGeom>
        </p:spPr>
      </p:pic>
      <p:sp>
        <p:nvSpPr>
          <p:cNvPr id="2" name="Rechteck 1">
            <a:extLst>
              <a:ext uri="{FF2B5EF4-FFF2-40B4-BE49-F238E27FC236}">
                <a16:creationId xmlns:a16="http://schemas.microsoft.com/office/drawing/2014/main" id="{0C1A86E5-DEA2-7783-2BCD-50105F8AD1BC}"/>
              </a:ext>
            </a:extLst>
          </p:cNvPr>
          <p:cNvSpPr/>
          <p:nvPr/>
        </p:nvSpPr>
        <p:spPr>
          <a:xfrm>
            <a:off x="3194824" y="1944593"/>
            <a:ext cx="5802351" cy="1694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600" b="1" dirty="0"/>
              <a:t>Donner </a:t>
            </a:r>
            <a:r>
              <a:rPr lang="de-DE" sz="2600" b="1" dirty="0" err="1"/>
              <a:t>confiance</a:t>
            </a:r>
            <a:endParaRPr lang="de-DE" sz="2600" b="1" dirty="0"/>
          </a:p>
          <a:p>
            <a:pPr algn="ctr"/>
            <a:r>
              <a:rPr lang="de-DE" sz="2600" b="1" dirty="0"/>
              <a:t> </a:t>
            </a:r>
            <a:r>
              <a:rPr lang="de-DE" dirty="0"/>
              <a:t>&gt; </a:t>
            </a:r>
            <a:br>
              <a:rPr lang="de-DE" dirty="0"/>
            </a:br>
            <a:r>
              <a:rPr lang="de-DE" sz="2000" dirty="0" err="1"/>
              <a:t>Exercer</a:t>
            </a:r>
            <a:r>
              <a:rPr lang="de-DE" sz="2000" dirty="0"/>
              <a:t> le </a:t>
            </a:r>
            <a:r>
              <a:rPr lang="de-DE" sz="2000" dirty="0" err="1"/>
              <a:t>contrôle</a:t>
            </a:r>
            <a:endParaRPr lang="de-CH" sz="2000" dirty="0"/>
          </a:p>
        </p:txBody>
      </p:sp>
      <p:sp>
        <p:nvSpPr>
          <p:cNvPr id="6" name="Rechteck 5">
            <a:extLst>
              <a:ext uri="{FF2B5EF4-FFF2-40B4-BE49-F238E27FC236}">
                <a16:creationId xmlns:a16="http://schemas.microsoft.com/office/drawing/2014/main" id="{ABD67A5C-1E67-0DFC-C972-99E9D9AC4B8F}"/>
              </a:ext>
            </a:extLst>
          </p:cNvPr>
          <p:cNvSpPr/>
          <p:nvPr/>
        </p:nvSpPr>
        <p:spPr>
          <a:xfrm>
            <a:off x="3194823" y="3981549"/>
            <a:ext cx="5802351" cy="1694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600" b="1" dirty="0" err="1"/>
              <a:t>Questionner</a:t>
            </a:r>
            <a:r>
              <a:rPr lang="de-DE" sz="2600" b="1" dirty="0"/>
              <a:t> de </a:t>
            </a:r>
            <a:r>
              <a:rPr lang="de-DE" sz="2600" b="1" dirty="0" err="1"/>
              <a:t>manière</a:t>
            </a:r>
            <a:r>
              <a:rPr lang="de-DE" sz="2600" b="1" dirty="0"/>
              <a:t> </a:t>
            </a:r>
            <a:r>
              <a:rPr lang="de-DE" sz="2600" b="1" dirty="0" err="1"/>
              <a:t>cohérente</a:t>
            </a:r>
            <a:br>
              <a:rPr lang="de-DE" dirty="0"/>
            </a:br>
            <a:r>
              <a:rPr lang="de-DE" dirty="0"/>
              <a:t>&gt; </a:t>
            </a:r>
          </a:p>
          <a:p>
            <a:pPr algn="ctr"/>
            <a:r>
              <a:rPr lang="de-DE" sz="2000" dirty="0" err="1"/>
              <a:t>Prononcer</a:t>
            </a:r>
            <a:r>
              <a:rPr lang="de-DE" sz="2000" dirty="0"/>
              <a:t> des </a:t>
            </a:r>
            <a:r>
              <a:rPr lang="de-DE" sz="2000" dirty="0" err="1"/>
              <a:t>sanctions</a:t>
            </a:r>
            <a:endParaRPr lang="de-CH" sz="2000" dirty="0"/>
          </a:p>
        </p:txBody>
      </p:sp>
    </p:spTree>
    <p:extLst>
      <p:ext uri="{BB962C8B-B14F-4D97-AF65-F5344CB8AC3E}">
        <p14:creationId xmlns:p14="http://schemas.microsoft.com/office/powerpoint/2010/main" val="259599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a:xfrm>
            <a:off x="376288" y="1635104"/>
            <a:ext cx="11504330" cy="283128"/>
          </a:xfrm>
        </p:spPr>
        <p:txBody>
          <a:bodyPr>
            <a:normAutofit lnSpcReduction="10000"/>
          </a:bodyPr>
          <a:lstStyle/>
          <a:p>
            <a:r>
              <a:rPr lang="de-DE" dirty="0"/>
              <a:t>Junior Manager - </a:t>
            </a:r>
            <a:r>
              <a:rPr lang="de-DE" dirty="0" err="1"/>
              <a:t>Breakout</a:t>
            </a:r>
            <a:r>
              <a:rPr lang="de-DE" dirty="0"/>
              <a:t> Session (’20)</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normAutofit/>
          </a:bodyPr>
          <a:lstStyle/>
          <a:p>
            <a:r>
              <a:rPr lang="fr-FR" dirty="0"/>
              <a:t>Expérimenter des méthodes de leadership</a:t>
            </a:r>
            <a:endParaRPr lang="de-CH" dirty="0"/>
          </a:p>
        </p:txBody>
      </p:sp>
      <p:sp>
        <p:nvSpPr>
          <p:cNvPr id="4" name="Textplatzhalter 3">
            <a:extLst>
              <a:ext uri="{FF2B5EF4-FFF2-40B4-BE49-F238E27FC236}">
                <a16:creationId xmlns:a16="http://schemas.microsoft.com/office/drawing/2014/main" id="{E01754EC-10CE-430D-B4A9-25C84B0AE6EC}"/>
              </a:ext>
            </a:extLst>
          </p:cNvPr>
          <p:cNvSpPr>
            <a:spLocks noGrp="1"/>
          </p:cNvSpPr>
          <p:nvPr>
            <p:ph type="body" sz="quarter" idx="18"/>
          </p:nvPr>
        </p:nvSpPr>
        <p:spPr>
          <a:xfrm>
            <a:off x="384175" y="2254134"/>
            <a:ext cx="8106682" cy="4559300"/>
          </a:xfrm>
        </p:spPr>
        <p:txBody>
          <a:bodyPr/>
          <a:lstStyle/>
          <a:p>
            <a:r>
              <a:rPr lang="fr-FR" sz="2000" dirty="0">
                <a:latin typeface="+mj-lt"/>
              </a:rPr>
              <a:t>Formez des équipes de deux.</a:t>
            </a:r>
            <a:r>
              <a:rPr lang="de-DE" sz="2000" dirty="0"/>
              <a:t> </a:t>
            </a:r>
          </a:p>
          <a:p>
            <a:pPr>
              <a:tabLst>
                <a:tab pos="534988" algn="l"/>
              </a:tabLst>
            </a:pPr>
            <a:r>
              <a:rPr lang="fr-FR" sz="2000" dirty="0"/>
              <a:t>Choisissez une étude de cas sur les thèmes suivants:</a:t>
            </a:r>
            <a:br>
              <a:rPr lang="fr-FR" sz="2000" dirty="0"/>
            </a:br>
            <a:r>
              <a:rPr lang="fr-FR" sz="2000" dirty="0"/>
              <a:t>- 	Leadership situationnel et délégation</a:t>
            </a:r>
            <a:br>
              <a:rPr lang="fr-FR" sz="2000" dirty="0"/>
            </a:br>
            <a:r>
              <a:rPr lang="fr-FR" sz="2000" dirty="0"/>
              <a:t>- 	Contrôler et sanctionner efficacement. </a:t>
            </a:r>
          </a:p>
          <a:p>
            <a:pPr>
              <a:tabLst>
                <a:tab pos="534988" algn="l"/>
              </a:tabLst>
            </a:pPr>
            <a:r>
              <a:rPr lang="fr-FR" sz="2000" dirty="0"/>
              <a:t>Discutez de la manière dont vous résoudriez ces cas dans votre pratique.</a:t>
            </a:r>
          </a:p>
          <a:p>
            <a:pPr>
              <a:tabLst>
                <a:tab pos="534988" algn="l"/>
              </a:tabLst>
            </a:pPr>
            <a:r>
              <a:rPr lang="fr-FR" sz="2000" dirty="0"/>
              <a:t>Ensuite, tout le monde revient en plénière et discute de ce qui s'est passé.</a:t>
            </a:r>
            <a:endParaRPr lang="de-CH" sz="2000" dirty="0"/>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DE" dirty="0" err="1"/>
              <a:t>Concevoir</a:t>
            </a:r>
            <a:r>
              <a:rPr lang="de-DE" dirty="0"/>
              <a:t> le </a:t>
            </a:r>
            <a:r>
              <a:rPr lang="de-DE" dirty="0" err="1"/>
              <a:t>leadership</a:t>
            </a:r>
            <a:endParaRPr lang="de-CH" dirty="0"/>
          </a:p>
          <a:p>
            <a:endParaRPr lang="de-CH" dirty="0"/>
          </a:p>
        </p:txBody>
      </p:sp>
      <p:pic>
        <p:nvPicPr>
          <p:cNvPr id="6" name="Grafik 5" descr="Benutzer mit einfarbiger Füllung">
            <a:extLst>
              <a:ext uri="{FF2B5EF4-FFF2-40B4-BE49-F238E27FC236}">
                <a16:creationId xmlns:a16="http://schemas.microsoft.com/office/drawing/2014/main" id="{23D642AF-C7AA-BBF2-0ED7-33DF8C111D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spTree>
    <p:extLst>
      <p:ext uri="{BB962C8B-B14F-4D97-AF65-F5344CB8AC3E}">
        <p14:creationId xmlns:p14="http://schemas.microsoft.com/office/powerpoint/2010/main" val="427641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a:xfrm>
            <a:off x="376288" y="1635104"/>
            <a:ext cx="11504330" cy="283128"/>
          </a:xfrm>
        </p:spPr>
        <p:txBody>
          <a:bodyPr>
            <a:normAutofit lnSpcReduction="10000"/>
          </a:bodyPr>
          <a:lstStyle/>
          <a:p>
            <a:r>
              <a:rPr lang="de-DE" dirty="0"/>
              <a:t>Senior Manager - </a:t>
            </a:r>
            <a:r>
              <a:rPr lang="de-DE" dirty="0" err="1"/>
              <a:t>Breakout</a:t>
            </a:r>
            <a:r>
              <a:rPr lang="de-DE" dirty="0"/>
              <a:t> Session (’20)</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normAutofit/>
          </a:bodyPr>
          <a:lstStyle/>
          <a:p>
            <a:r>
              <a:rPr lang="fr-FR" dirty="0"/>
              <a:t>Expérimenter des méthodes de leadership</a:t>
            </a:r>
            <a:endParaRPr lang="de-CH" dirty="0"/>
          </a:p>
        </p:txBody>
      </p:sp>
      <p:sp>
        <p:nvSpPr>
          <p:cNvPr id="4" name="Textplatzhalter 3">
            <a:extLst>
              <a:ext uri="{FF2B5EF4-FFF2-40B4-BE49-F238E27FC236}">
                <a16:creationId xmlns:a16="http://schemas.microsoft.com/office/drawing/2014/main" id="{E01754EC-10CE-430D-B4A9-25C84B0AE6EC}"/>
              </a:ext>
            </a:extLst>
          </p:cNvPr>
          <p:cNvSpPr>
            <a:spLocks noGrp="1"/>
          </p:cNvSpPr>
          <p:nvPr>
            <p:ph type="body" sz="quarter" idx="18"/>
          </p:nvPr>
        </p:nvSpPr>
        <p:spPr>
          <a:xfrm>
            <a:off x="384175" y="2254134"/>
            <a:ext cx="8106682" cy="4559300"/>
          </a:xfrm>
        </p:spPr>
        <p:txBody>
          <a:bodyPr/>
          <a:lstStyle/>
          <a:p>
            <a:r>
              <a:rPr lang="fr-FR" sz="2000" dirty="0">
                <a:latin typeface="+mj-lt"/>
              </a:rPr>
              <a:t>Formez des équipes de deux.</a:t>
            </a:r>
            <a:r>
              <a:rPr lang="de-DE" sz="2000" dirty="0"/>
              <a:t> </a:t>
            </a:r>
          </a:p>
          <a:p>
            <a:pPr>
              <a:tabLst>
                <a:tab pos="534988" algn="l"/>
              </a:tabLst>
            </a:pPr>
            <a:r>
              <a:rPr lang="fr-FR" sz="2000" dirty="0"/>
              <a:t>Discutez des deux études de cas : </a:t>
            </a:r>
            <a:br>
              <a:rPr lang="fr-FR" sz="2000" dirty="0"/>
            </a:br>
            <a:r>
              <a:rPr lang="fr-FR" sz="2000" dirty="0"/>
              <a:t>- 	Leadership situationnel et délégation </a:t>
            </a:r>
            <a:br>
              <a:rPr lang="fr-FR" sz="2000" dirty="0"/>
            </a:br>
            <a:r>
              <a:rPr lang="fr-FR" sz="2000" dirty="0"/>
              <a:t>- 	Contrôler et sanctionner de manière efficace </a:t>
            </a:r>
          </a:p>
          <a:p>
            <a:pPr>
              <a:tabLst>
                <a:tab pos="534988" algn="l"/>
              </a:tabLst>
            </a:pPr>
            <a:r>
              <a:rPr lang="fr-FR" sz="2000" dirty="0"/>
              <a:t>Vous ne jouez pas le rôle du chef direct, mais celui d'un observateur qui souhaite inciter son chef d'équipe à résoudre le problème. Discutez de la manière dont vous procéderiez de ce point de vue.</a:t>
            </a:r>
          </a:p>
          <a:p>
            <a:pPr>
              <a:tabLst>
                <a:tab pos="534988" algn="l"/>
              </a:tabLst>
            </a:pPr>
            <a:r>
              <a:rPr lang="fr-FR" sz="2000" dirty="0"/>
              <a:t>Ensuite, tout le monde revient en plénière et discute de ce qui s'est passé.</a:t>
            </a:r>
            <a:endParaRPr lang="de-CH" sz="2000" dirty="0"/>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DE" dirty="0" err="1"/>
              <a:t>Concevoir</a:t>
            </a:r>
            <a:r>
              <a:rPr lang="de-DE" dirty="0"/>
              <a:t> le </a:t>
            </a:r>
            <a:r>
              <a:rPr lang="de-DE" dirty="0" err="1"/>
              <a:t>leadership</a:t>
            </a:r>
            <a:endParaRPr lang="de-CH" dirty="0"/>
          </a:p>
          <a:p>
            <a:endParaRPr lang="de-CH" dirty="0"/>
          </a:p>
        </p:txBody>
      </p:sp>
      <p:pic>
        <p:nvPicPr>
          <p:cNvPr id="6" name="Grafik 5" descr="Benutzer mit einfarbiger Füllung">
            <a:extLst>
              <a:ext uri="{FF2B5EF4-FFF2-40B4-BE49-F238E27FC236}">
                <a16:creationId xmlns:a16="http://schemas.microsoft.com/office/drawing/2014/main" id="{23D642AF-C7AA-BBF2-0ED7-33DF8C111D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spTree>
    <p:extLst>
      <p:ext uri="{BB962C8B-B14F-4D97-AF65-F5344CB8AC3E}">
        <p14:creationId xmlns:p14="http://schemas.microsoft.com/office/powerpoint/2010/main" val="59352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ginning &amp; End">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A8B1D2F3-845B-4CA0-B403-8602ADA41B57}"/>
    </a:ext>
  </a:extLst>
</a:theme>
</file>

<file path=ppt/theme/theme2.xml><?xml version="1.0" encoding="utf-8"?>
<a:theme xmlns:a="http://schemas.openxmlformats.org/drawingml/2006/main" name="Chapters">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9F70067-7B82-48A5-BA5B-8F19CC3FA52B}"/>
    </a:ext>
  </a:extLst>
</a:theme>
</file>

<file path=ppt/theme/theme3.xml><?xml version="1.0" encoding="utf-8"?>
<a:theme xmlns:a="http://schemas.openxmlformats.org/drawingml/2006/main" name="Agenda">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CCACCD2-605E-4D8B-B8F6-5BB2788D4B52}"/>
    </a:ext>
  </a:extLst>
</a:theme>
</file>

<file path=ppt/theme/theme4.xml><?xml version="1.0" encoding="utf-8"?>
<a:theme xmlns:a="http://schemas.openxmlformats.org/drawingml/2006/main" name="Safety Firs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74FE7C9-C4B0-4F19-B394-1A337E915AD2}"/>
    </a:ext>
  </a:extLst>
</a:theme>
</file>

<file path=ppt/theme/theme5.xml><?xml version="1.0" encoding="utf-8"?>
<a:theme xmlns:a="http://schemas.openxmlformats.org/drawingml/2006/main" name="Conten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214007E-DD2D-4079-80ED-4C20BAEFA9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6A492712D1605459CA0F68E4C5F419E" ma:contentTypeVersion="8" ma:contentTypeDescription="Ein neues Dokument erstellen." ma:contentTypeScope="" ma:versionID="358c755fa796dc6ebf79c0505e5c69eb">
  <xsd:schema xmlns:xsd="http://www.w3.org/2001/XMLSchema" xmlns:xs="http://www.w3.org/2001/XMLSchema" xmlns:p="http://schemas.microsoft.com/office/2006/metadata/properties" xmlns:ns2="0aca4dc3-26b8-4e05-98b3-997492e3d66e" targetNamespace="http://schemas.microsoft.com/office/2006/metadata/properties" ma:root="true" ma:fieldsID="74ed91165e76c226581e98747700412f" ns2:_="">
    <xsd:import namespace="0aca4dc3-26b8-4e05-98b3-997492e3d6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a4dc3-26b8-4e05-98b3-997492e3d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2B6A16-FE7F-4CAD-9523-8C9DCCBBA5F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29D1C78-F713-42CC-86FF-82F33F0AEF6C}">
  <ds:schemaRefs>
    <ds:schemaRef ds:uri="http://schemas.microsoft.com/sharepoint/v3/contenttype/forms"/>
  </ds:schemaRefs>
</ds:datastoreItem>
</file>

<file path=customXml/itemProps3.xml><?xml version="1.0" encoding="utf-8"?>
<ds:datastoreItem xmlns:ds="http://schemas.openxmlformats.org/officeDocument/2006/customXml" ds:itemID="{0C72EBDF-CC8A-400C-A2A6-33D28896DA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ca4dc3-26b8-4e05-98b3-997492e3d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Template_Compass_Group_CH_11_2021_DE (1)</Template>
  <TotalTime>0</TotalTime>
  <Words>999</Words>
  <Application>Microsoft Macintosh PowerPoint</Application>
  <PresentationFormat>Breitbild</PresentationFormat>
  <Paragraphs>197</Paragraphs>
  <Slides>16</Slides>
  <Notes>3</Notes>
  <HiddenSlides>0</HiddenSlides>
  <MMClips>0</MMClips>
  <ScaleCrop>false</ScaleCrop>
  <HeadingPairs>
    <vt:vector size="6" baseType="variant">
      <vt:variant>
        <vt:lpstr>Verwendete Schriftarten</vt:lpstr>
      </vt:variant>
      <vt:variant>
        <vt:i4>2</vt:i4>
      </vt:variant>
      <vt:variant>
        <vt:lpstr>Design</vt:lpstr>
      </vt:variant>
      <vt:variant>
        <vt:i4>5</vt:i4>
      </vt:variant>
      <vt:variant>
        <vt:lpstr>Folientitel</vt:lpstr>
      </vt:variant>
      <vt:variant>
        <vt:i4>16</vt:i4>
      </vt:variant>
    </vt:vector>
  </HeadingPairs>
  <TitlesOfParts>
    <vt:vector size="23" baseType="lpstr">
      <vt:lpstr>Arial</vt:lpstr>
      <vt:lpstr>Calibri</vt:lpstr>
      <vt:lpstr>Beginning &amp; End</vt:lpstr>
      <vt:lpstr>Chapters</vt:lpstr>
      <vt:lpstr>Agenda</vt:lpstr>
      <vt:lpstr>Safety First</vt:lpstr>
      <vt:lpstr>Content</vt:lpstr>
      <vt:lpstr>Atelier 4:  Concevoir le leadership</vt:lpstr>
      <vt:lpstr>Leadership Masterclass</vt:lpstr>
      <vt:lpstr>Agenda</vt:lpstr>
      <vt:lpstr>Qui nous sommes</vt:lpstr>
      <vt:lpstr>Objectifs pour aujourd‘hui</vt:lpstr>
      <vt:lpstr>Gestion situationnelle et délégation</vt:lpstr>
      <vt:lpstr>Contrôler et sanctionner efficacement</vt:lpstr>
      <vt:lpstr>Expérimenter des méthodes de leadership</vt:lpstr>
      <vt:lpstr>Expérimenter des méthodes de leadership</vt:lpstr>
      <vt:lpstr>Expérimenter des méthodes de leadership</vt:lpstr>
      <vt:lpstr>Idées pour des réunions réussies</vt:lpstr>
      <vt:lpstr>Idées pour des réunions réussies</vt:lpstr>
      <vt:lpstr>Mon plan de développement individuel</vt:lpstr>
      <vt:lpstr>Mon plan de développement individuel</vt:lpstr>
      <vt:lpstr>Feedback interactif</vt:lpstr>
      <vt:lpstr>Merci beaucoup pour ta contribution!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Achim Bartholomie</dc:creator>
  <cp:lastModifiedBy>Michelle Nguyen</cp:lastModifiedBy>
  <cp:revision>32</cp:revision>
  <cp:lastPrinted>2021-11-17T11:33:30Z</cp:lastPrinted>
  <dcterms:created xsi:type="dcterms:W3CDTF">2022-02-08T17:20:07Z</dcterms:created>
  <dcterms:modified xsi:type="dcterms:W3CDTF">2023-08-03T19:29:36Z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0x010100B6A492712D1605459CA0F68E4C5F419E</vt:lpwstr>
  </property>
</Properties>
</file>