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59" r:id="rId6"/>
    <p:sldMasterId id="2147483756" r:id="rId7"/>
    <p:sldMasterId id="2147483715" r:id="rId8"/>
  </p:sldMasterIdLst>
  <p:notesMasterIdLst>
    <p:notesMasterId r:id="rId26"/>
  </p:notesMasterIdLst>
  <p:handoutMasterIdLst>
    <p:handoutMasterId r:id="rId27"/>
  </p:handoutMasterIdLst>
  <p:sldIdLst>
    <p:sldId id="415" r:id="rId9"/>
    <p:sldId id="492" r:id="rId10"/>
    <p:sldId id="467" r:id="rId11"/>
    <p:sldId id="483" r:id="rId12"/>
    <p:sldId id="485" r:id="rId13"/>
    <p:sldId id="470" r:id="rId14"/>
    <p:sldId id="481" r:id="rId15"/>
    <p:sldId id="499" r:id="rId16"/>
    <p:sldId id="488" r:id="rId17"/>
    <p:sldId id="500" r:id="rId18"/>
    <p:sldId id="497" r:id="rId19"/>
    <p:sldId id="498" r:id="rId20"/>
    <p:sldId id="490" r:id="rId21"/>
    <p:sldId id="493" r:id="rId22"/>
    <p:sldId id="501" r:id="rId23"/>
    <p:sldId id="494" r:id="rId24"/>
    <p:sldId id="460" r:id="rId25"/>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B7EB"/>
    <a:srgbClr val="00FFFF"/>
    <a:srgbClr val="BFBFBF"/>
    <a:srgbClr val="009DE8"/>
    <a:srgbClr val="F2F2F2"/>
    <a:srgbClr val="D6C4A2"/>
    <a:srgbClr val="FFFFFF"/>
    <a:srgbClr val="F6F6F7"/>
    <a:srgbClr val="5351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Designformatvorlage 2 - Akz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0" autoAdjust="0"/>
    <p:restoredTop sz="85078" autoAdjust="0"/>
  </p:normalViewPr>
  <p:slideViewPr>
    <p:cSldViewPr snapToGrid="0">
      <p:cViewPr varScale="1">
        <p:scale>
          <a:sx n="93" d="100"/>
          <a:sy n="93" d="100"/>
        </p:scale>
        <p:origin x="124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72F293C-E752-42E3-96FD-4A71E8CD8931}"/>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89519F2F-B5E8-4B27-9696-34EF756DFC3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EF2E466-37A6-4962-AA0E-ED4B22B66798}" type="datetimeFigureOut">
              <a:rPr lang="de-CH" smtClean="0"/>
              <a:t>03.08.23</a:t>
            </a:fld>
            <a:endParaRPr lang="de-CH"/>
          </a:p>
        </p:txBody>
      </p:sp>
      <p:sp>
        <p:nvSpPr>
          <p:cNvPr id="4" name="Fußzeilenplatzhalter 3">
            <a:extLst>
              <a:ext uri="{FF2B5EF4-FFF2-40B4-BE49-F238E27FC236}">
                <a16:creationId xmlns:a16="http://schemas.microsoft.com/office/drawing/2014/main" id="{14D91F19-C183-45D0-BB58-8864520E0D9B}"/>
              </a:ext>
            </a:extLst>
          </p:cNvPr>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871A9A64-E399-4453-9049-5E2C9FBB772F}"/>
              </a:ext>
            </a:extLst>
          </p:cNvPr>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fld id="{5539D9CD-CBB8-474F-89AC-BB8A98A9809D}" type="slidenum">
              <a:rPr lang="de-CH" smtClean="0"/>
              <a:t>‹Nr.›</a:t>
            </a:fld>
            <a:endParaRPr lang="de-CH"/>
          </a:p>
        </p:txBody>
      </p:sp>
    </p:spTree>
    <p:extLst>
      <p:ext uri="{BB962C8B-B14F-4D97-AF65-F5344CB8AC3E}">
        <p14:creationId xmlns:p14="http://schemas.microsoft.com/office/powerpoint/2010/main" val="2457459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6D2A32C6-C07E-4A55-9339-8FAC646F78FE}" type="datetimeFigureOut">
              <a:rPr lang="de-CH" smtClean="0"/>
              <a:t>03.08.23</a:t>
            </a:fld>
            <a:endParaRPr lang="de-CH"/>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34B4F118-B828-4D52-8136-7D65863FD517}" type="slidenum">
              <a:rPr lang="de-CH" smtClean="0"/>
              <a:t>‹Nr.›</a:t>
            </a:fld>
            <a:endParaRPr lang="de-CH"/>
          </a:p>
        </p:txBody>
      </p:sp>
    </p:spTree>
    <p:extLst>
      <p:ext uri="{BB962C8B-B14F-4D97-AF65-F5344CB8AC3E}">
        <p14:creationId xmlns:p14="http://schemas.microsoft.com/office/powerpoint/2010/main" val="329230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7</a:t>
            </a:fld>
            <a:endParaRPr lang="de-CH"/>
          </a:p>
        </p:txBody>
      </p:sp>
    </p:spTree>
    <p:extLst>
      <p:ext uri="{BB962C8B-B14F-4D97-AF65-F5344CB8AC3E}">
        <p14:creationId xmlns:p14="http://schemas.microsoft.com/office/powerpoint/2010/main" val="296265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dirty="0">
                <a:solidFill>
                  <a:srgbClr val="363636"/>
                </a:solidFill>
                <a:effectLst/>
                <a:latin typeface="FrutigerLTW01-45Light"/>
              </a:rPr>
              <a:t>Überwachung signalisiert den Mitarbeitenden, dass der Vorgesetzte ihm kein Engagement zutraut und auch nicht viel von ihm erwartet. Dies führt zu Gleichgültigkeit und Mitarbeiter sind nicht mehr bereit, mehr zu leisten. Eine kluge Organisation vertraut auf die Fähigkeiten und die Begeisterung des Einzelnen. Sie befähigt Menschen, Verantwortung zu übernehmen. Sie gibt Macht ab und spornt an, indem sie ihren Mitarbeitern etwas zutraut. Ein Grundsatz, der sich in jeder Teileinheit einer Institution oder Firma durchführen lässt - auch wenn «die da oben» noch längst nicht so weit sind.</a:t>
            </a:r>
          </a:p>
          <a:p>
            <a:endParaRPr lang="de-CH" dirty="0"/>
          </a:p>
        </p:txBody>
      </p:sp>
      <p:sp>
        <p:nvSpPr>
          <p:cNvPr id="4" name="Foliennummernplatzhalter 3"/>
          <p:cNvSpPr>
            <a:spLocks noGrp="1"/>
          </p:cNvSpPr>
          <p:nvPr>
            <p:ph type="sldNum" sz="quarter" idx="5"/>
          </p:nvPr>
        </p:nvSpPr>
        <p:spPr/>
        <p:txBody>
          <a:bodyPr/>
          <a:lstStyle/>
          <a:p>
            <a:fld id="{34B4F118-B828-4D52-8136-7D65863FD517}" type="slidenum">
              <a:rPr lang="de-CH" smtClean="0"/>
              <a:t>8</a:t>
            </a:fld>
            <a:endParaRPr lang="de-CH"/>
          </a:p>
        </p:txBody>
      </p:sp>
    </p:spTree>
    <p:extLst>
      <p:ext uri="{BB962C8B-B14F-4D97-AF65-F5344CB8AC3E}">
        <p14:creationId xmlns:p14="http://schemas.microsoft.com/office/powerpoint/2010/main" val="592828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elcome.compass-group.ch/"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pic>
        <p:nvPicPr>
          <p:cNvPr id="5" name="Grafik 4" descr="Ein Bild, das Essen, Teller, Gemüse, Gericht enthält.&#10;&#10;Automatisch generierte Beschreibung">
            <a:extLst>
              <a:ext uri="{FF2B5EF4-FFF2-40B4-BE49-F238E27FC236}">
                <a16:creationId xmlns:a16="http://schemas.microsoft.com/office/drawing/2014/main" id="{A2A338F0-1742-47FE-B83B-5608EDA71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platzhalter 10">
            <a:extLst>
              <a:ext uri="{FF2B5EF4-FFF2-40B4-BE49-F238E27FC236}">
                <a16:creationId xmlns:a16="http://schemas.microsoft.com/office/drawing/2014/main" id="{1012E3DA-2EBD-4A5C-878A-898737AF4CBA}"/>
              </a:ext>
            </a:extLst>
          </p:cNvPr>
          <p:cNvSpPr>
            <a:spLocks noGrp="1"/>
          </p:cNvSpPr>
          <p:nvPr>
            <p:ph type="body" sz="quarter" idx="12" hasCustomPrompt="1"/>
          </p:nvPr>
        </p:nvSpPr>
        <p:spPr>
          <a:xfrm>
            <a:off x="3560716" y="4269111"/>
            <a:ext cx="5070568" cy="365125"/>
          </a:xfrm>
          <a:prstGeom prst="rect">
            <a:avLst/>
          </a:prstGeom>
        </p:spPr>
        <p:txBody>
          <a:bodyPr/>
          <a:lstStyle>
            <a:lvl1pPr marL="0" indent="0" algn="ctr">
              <a:buNone/>
              <a:defRPr sz="2000">
                <a:solidFill>
                  <a:schemeClr val="accent3"/>
                </a:solidFill>
              </a:defRPr>
            </a:lvl1pPr>
          </a:lstStyle>
          <a:p>
            <a:pPr lvl="0"/>
            <a:r>
              <a:rPr lang="de-DE" dirty="0"/>
              <a:t>Name</a:t>
            </a:r>
            <a:endParaRPr lang="de-CH" dirty="0"/>
          </a:p>
        </p:txBody>
      </p:sp>
      <p:sp>
        <p:nvSpPr>
          <p:cNvPr id="12" name="Textplatzhalter 10">
            <a:extLst>
              <a:ext uri="{FF2B5EF4-FFF2-40B4-BE49-F238E27FC236}">
                <a16:creationId xmlns:a16="http://schemas.microsoft.com/office/drawing/2014/main" id="{39030748-4598-49DF-BDD6-98F790DE0239}"/>
              </a:ext>
            </a:extLst>
          </p:cNvPr>
          <p:cNvSpPr>
            <a:spLocks noGrp="1"/>
          </p:cNvSpPr>
          <p:nvPr>
            <p:ph type="body" sz="quarter" idx="13" hasCustomPrompt="1"/>
          </p:nvPr>
        </p:nvSpPr>
        <p:spPr>
          <a:xfrm>
            <a:off x="3560716" y="4654150"/>
            <a:ext cx="5070568" cy="291695"/>
          </a:xfrm>
          <a:prstGeom prst="rect">
            <a:avLst/>
          </a:prstGeom>
        </p:spPr>
        <p:txBody>
          <a:bodyPr/>
          <a:lstStyle>
            <a:lvl1pPr marL="0" indent="0" algn="ctr">
              <a:buNone/>
              <a:defRPr sz="1400">
                <a:solidFill>
                  <a:schemeClr val="accent3"/>
                </a:solidFill>
              </a:defRPr>
            </a:lvl1pPr>
          </a:lstStyle>
          <a:p>
            <a:pPr lvl="0"/>
            <a:r>
              <a:rPr lang="de-DE" dirty="0"/>
              <a:t>Abteilung</a:t>
            </a:r>
            <a:endParaRPr lang="de-CH" dirty="0"/>
          </a:p>
        </p:txBody>
      </p:sp>
      <p:sp>
        <p:nvSpPr>
          <p:cNvPr id="13" name="Titel 12">
            <a:extLst>
              <a:ext uri="{FF2B5EF4-FFF2-40B4-BE49-F238E27FC236}">
                <a16:creationId xmlns:a16="http://schemas.microsoft.com/office/drawing/2014/main" id="{1C7DB94D-B203-4E79-80C2-C8D6556F8A54}"/>
              </a:ext>
            </a:extLst>
          </p:cNvPr>
          <p:cNvSpPr>
            <a:spLocks noGrp="1"/>
          </p:cNvSpPr>
          <p:nvPr>
            <p:ph type="title"/>
          </p:nvPr>
        </p:nvSpPr>
        <p:spPr>
          <a:xfrm>
            <a:off x="3555718" y="2612783"/>
            <a:ext cx="5080565" cy="1325563"/>
          </a:xfrm>
        </p:spPr>
        <p:txBody>
          <a:bodyPr/>
          <a:lstStyle/>
          <a:p>
            <a:r>
              <a:rPr lang="de-DE"/>
              <a:t>Mastertitelformat bearbeiten</a:t>
            </a:r>
            <a:endParaRPr lang="de-CH"/>
          </a:p>
        </p:txBody>
      </p:sp>
      <p:sp>
        <p:nvSpPr>
          <p:cNvPr id="6" name="object 16">
            <a:extLst>
              <a:ext uri="{FF2B5EF4-FFF2-40B4-BE49-F238E27FC236}">
                <a16:creationId xmlns:a16="http://schemas.microsoft.com/office/drawing/2014/main" id="{51DF72CD-3061-490A-A420-57EF28B78C4C}"/>
              </a:ext>
            </a:extLst>
          </p:cNvPr>
          <p:cNvSpPr txBox="1"/>
          <p:nvPr userDrawn="1"/>
        </p:nvSpPr>
        <p:spPr>
          <a:xfrm>
            <a:off x="4169191" y="582947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extfeld 6">
            <a:extLst>
              <a:ext uri="{FF2B5EF4-FFF2-40B4-BE49-F238E27FC236}">
                <a16:creationId xmlns:a16="http://schemas.microsoft.com/office/drawing/2014/main" id="{1DB3D394-9F93-4023-8EB5-0C0115FBE4AA}"/>
              </a:ext>
            </a:extLst>
          </p:cNvPr>
          <p:cNvSpPr txBox="1"/>
          <p:nvPr userDrawn="1"/>
        </p:nvSpPr>
        <p:spPr>
          <a:xfrm>
            <a:off x="4731713" y="5570012"/>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 name="Textplatzhalter 2">
            <a:extLst>
              <a:ext uri="{FF2B5EF4-FFF2-40B4-BE49-F238E27FC236}">
                <a16:creationId xmlns:a16="http://schemas.microsoft.com/office/drawing/2014/main" id="{B40AFCD2-E326-4525-9887-7D03D7AFD00D}"/>
              </a:ext>
            </a:extLst>
          </p:cNvPr>
          <p:cNvSpPr>
            <a:spLocks noGrp="1"/>
          </p:cNvSpPr>
          <p:nvPr>
            <p:ph type="body" sz="quarter" idx="14" hasCustomPrompt="1"/>
          </p:nvPr>
        </p:nvSpPr>
        <p:spPr>
          <a:xfrm>
            <a:off x="3680259" y="5081588"/>
            <a:ext cx="4950980" cy="292100"/>
          </a:xfrm>
          <a:prstGeom prst="rect">
            <a:avLst/>
          </a:prstGeom>
        </p:spPr>
        <p:txBody>
          <a:bodyPr/>
          <a:lstStyle>
            <a:lvl1pPr marL="0" indent="0" algn="ctr">
              <a:buNone/>
              <a:defRPr sz="1100">
                <a:solidFill>
                  <a:schemeClr val="accent3"/>
                </a:solidFill>
              </a:defRPr>
            </a:lvl1pPr>
          </a:lstStyle>
          <a:p>
            <a:pPr lvl="0"/>
            <a:r>
              <a:rPr lang="de-DE" dirty="0"/>
              <a:t>Datum</a:t>
            </a:r>
          </a:p>
        </p:txBody>
      </p:sp>
      <p:pic>
        <p:nvPicPr>
          <p:cNvPr id="15" name="Imagem 4">
            <a:extLst>
              <a:ext uri="{FF2B5EF4-FFF2-40B4-BE49-F238E27FC236}">
                <a16:creationId xmlns:a16="http://schemas.microsoft.com/office/drawing/2014/main" id="{E9DA46A3-4015-4596-9644-6AFA8E4CAA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6" name="Flussdiagramm: Verzögerung 15">
            <a:extLst>
              <a:ext uri="{FF2B5EF4-FFF2-40B4-BE49-F238E27FC236}">
                <a16:creationId xmlns:a16="http://schemas.microsoft.com/office/drawing/2014/main" id="{D44CAE06-3144-4E50-BB51-A0C2611353CC}"/>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Imagem 14">
            <a:extLst>
              <a:ext uri="{FF2B5EF4-FFF2-40B4-BE49-F238E27FC236}">
                <a16:creationId xmlns:a16="http://schemas.microsoft.com/office/drawing/2014/main" id="{4048EE4A-7DEE-4D4E-9D1E-31EEEAF1E9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38089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Diversity">
    <p:spTree>
      <p:nvGrpSpPr>
        <p:cNvPr id="1" name=""/>
        <p:cNvGrpSpPr/>
        <p:nvPr/>
      </p:nvGrpSpPr>
      <p:grpSpPr>
        <a:xfrm>
          <a:off x="0" y="0"/>
          <a:ext cx="0" cy="0"/>
          <a:chOff x="0" y="0"/>
          <a:chExt cx="0" cy="0"/>
        </a:xfrm>
      </p:grpSpPr>
      <p:pic>
        <p:nvPicPr>
          <p:cNvPr id="4" name="Grafik 3" descr="Ein Bild, das Text, Person, Gruppe, darstellend enthält.&#10;&#10;Automatisch generierte Beschreibung">
            <a:extLst>
              <a:ext uri="{FF2B5EF4-FFF2-40B4-BE49-F238E27FC236}">
                <a16:creationId xmlns:a16="http://schemas.microsoft.com/office/drawing/2014/main" id="{59957CEE-8AB3-4E8F-B1B8-E11ACDD10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4" name="Rechteck: obere Ecken abgerundet 23">
            <a:extLst>
              <a:ext uri="{FF2B5EF4-FFF2-40B4-BE49-F238E27FC236}">
                <a16:creationId xmlns:a16="http://schemas.microsoft.com/office/drawing/2014/main" id="{D79AEAC3-7F18-47D4-83BA-C7DC532686EC}"/>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BD5616F5-6AB1-4924-9031-49930F270F1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258DFA72-44CF-4025-B382-3B9939B1C58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29018107-1972-48F4-A348-90BE77C1EA4B}"/>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179AB92E-6551-47F7-A996-D54190DBAE8B}"/>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EDF45BB3-BF9C-45BC-A886-69B678685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059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ovation">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E8172F43-2345-4C58-8637-BA18F583F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2"/>
          </a:xfrm>
          <a:prstGeom prst="rect">
            <a:avLst/>
          </a:prstGeom>
        </p:spPr>
      </p:pic>
      <p:sp>
        <p:nvSpPr>
          <p:cNvPr id="30" name="Rechteck: obere Ecken abgerundet 29">
            <a:extLst>
              <a:ext uri="{FF2B5EF4-FFF2-40B4-BE49-F238E27FC236}">
                <a16:creationId xmlns:a16="http://schemas.microsoft.com/office/drawing/2014/main" id="{339486AF-2B1A-4DA5-B6A1-3608D574B94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5" name="Titelplatzhalter 1">
            <a:extLst>
              <a:ext uri="{FF2B5EF4-FFF2-40B4-BE49-F238E27FC236}">
                <a16:creationId xmlns:a16="http://schemas.microsoft.com/office/drawing/2014/main" id="{293C5A22-8AD0-4B36-B874-9776C1F17B3B}"/>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6" name="object 16">
            <a:extLst>
              <a:ext uri="{FF2B5EF4-FFF2-40B4-BE49-F238E27FC236}">
                <a16:creationId xmlns:a16="http://schemas.microsoft.com/office/drawing/2014/main" id="{14528798-4EA2-48AF-9B9A-57E0A833805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7" name="Textfeld 26">
            <a:extLst>
              <a:ext uri="{FF2B5EF4-FFF2-40B4-BE49-F238E27FC236}">
                <a16:creationId xmlns:a16="http://schemas.microsoft.com/office/drawing/2014/main" id="{EB1DC2F6-34B8-40F4-A416-C0AFB8090420}"/>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9" name="Textplatzhalter 9">
            <a:extLst>
              <a:ext uri="{FF2B5EF4-FFF2-40B4-BE49-F238E27FC236}">
                <a16:creationId xmlns:a16="http://schemas.microsoft.com/office/drawing/2014/main" id="{5A61B546-B982-4C80-89D1-B06F58102C3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4" name="Grafik 3" descr="Ein Bild, das Tasse, Kaffee, Tisch, drinnen enthält.&#10;&#10;Automatisch generierte Beschreibung">
            <a:extLst>
              <a:ext uri="{FF2B5EF4-FFF2-40B4-BE49-F238E27FC236}">
                <a16:creationId xmlns:a16="http://schemas.microsoft.com/office/drawing/2014/main" id="{D5BFDC7A-F2F4-43C5-ACAA-F383650F10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4050" y="3056470"/>
            <a:ext cx="2728575" cy="3328791"/>
          </a:xfrm>
          <a:prstGeom prst="rect">
            <a:avLst/>
          </a:prstGeom>
          <a:effectLst>
            <a:outerShdw blurRad="50800" dist="38100" dir="8100000" algn="tr" rotWithShape="0">
              <a:prstClr val="black">
                <a:alpha val="40000"/>
              </a:prstClr>
            </a:outerShdw>
          </a:effectLst>
        </p:spPr>
      </p:pic>
      <p:pic>
        <p:nvPicPr>
          <p:cNvPr id="10" name="Imagem 14">
            <a:extLst>
              <a:ext uri="{FF2B5EF4-FFF2-40B4-BE49-F238E27FC236}">
                <a16:creationId xmlns:a16="http://schemas.microsoft.com/office/drawing/2014/main" id="{B7500AFF-736B-4A9E-BC64-87CCE18AC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588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ulti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8EB498-DE3A-4EBA-9377-83C4B1EAF56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9" name="Rechteck: obere Ecken abgerundet 18">
            <a:extLst>
              <a:ext uri="{FF2B5EF4-FFF2-40B4-BE49-F238E27FC236}">
                <a16:creationId xmlns:a16="http://schemas.microsoft.com/office/drawing/2014/main" id="{A0F3ADEA-30A9-4EAA-8FD6-9555688BB369}"/>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0" name="Titelplatzhalter 1">
            <a:extLst>
              <a:ext uri="{FF2B5EF4-FFF2-40B4-BE49-F238E27FC236}">
                <a16:creationId xmlns:a16="http://schemas.microsoft.com/office/drawing/2014/main" id="{E91F34ED-6658-43A6-9B1A-1D22E33CB513}"/>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CB0DBFF3-5548-40F4-97CF-3C389DE1F76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A78780E1-CC81-44F4-A0DA-5F0FC92294DE}"/>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06500FFD-44DD-404D-8764-DADA8EC16F8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525EC853-9B73-4A30-9428-D887B31F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323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nces/Procurement/Reporti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385A1E2-841F-40CE-8D52-B9A8F952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4DBB8551-ACE4-44A2-8A67-59039BD4617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DA23CFB1-1FF0-4584-9107-A7E367235F8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983783DD-4383-4BF3-9861-E2FB77BACDF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E358057-4030-45FE-8719-FABF5DA1927C}"/>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7F1A3BFA-CCE9-4AB0-BA65-8A709E62DA4A}"/>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E263AA9-049D-4C72-8624-29CA7AA47E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74732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A8133AC-3157-4AE8-94E2-99F393B1D2E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CF25A6CC-7DCE-42EE-A502-05C909453BB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5901E031-4464-4071-9958-BDBDD7E4823A}"/>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582C0574-BC4E-4A92-9CF0-2B279B33823E}"/>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FF2DE66D-C67F-4EC7-8409-6A151C3015AD}"/>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9E0E6AC4-7330-438E-8B31-538C7866BB51}"/>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8716DEE-E669-4C01-828E-FB0BDF5F10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65359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3249613" y="3354395"/>
            <a:ext cx="2728912"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2511425" y="3354395"/>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3249613" y="3926889"/>
            <a:ext cx="2728912"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2511425" y="3926889"/>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3249613" y="4499383"/>
            <a:ext cx="2728912"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2511425" y="4499383"/>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3249613" y="5072803"/>
            <a:ext cx="2728912"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2511425" y="5072803"/>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3249613" y="5646223"/>
            <a:ext cx="2728912"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2511425" y="5646223"/>
            <a:ext cx="546100" cy="328612"/>
          </a:xfrm>
          <a:prstGeom prst="rect">
            <a:avLst/>
          </a:prstGeom>
        </p:spPr>
        <p:txBody>
          <a:bodyPr/>
          <a:lstStyle>
            <a:lvl1pPr>
              <a:defRPr b="0">
                <a:solidFill>
                  <a:schemeClr val="bg1">
                    <a:lumMod val="50000"/>
                  </a:schemeClr>
                </a:solidFill>
              </a:defRPr>
            </a:lvl1pPr>
          </a:lstStyle>
          <a:p>
            <a:pPr lvl="0"/>
            <a:r>
              <a:rPr lang="de-CH" dirty="0"/>
              <a:t>05</a:t>
            </a:r>
          </a:p>
        </p:txBody>
      </p:sp>
      <p:sp>
        <p:nvSpPr>
          <p:cNvPr id="40" name="Textplatzhalter 26">
            <a:extLst>
              <a:ext uri="{FF2B5EF4-FFF2-40B4-BE49-F238E27FC236}">
                <a16:creationId xmlns:a16="http://schemas.microsoft.com/office/drawing/2014/main" id="{DB5B4D68-BD14-4C6D-8067-DED6CA465D1B}"/>
              </a:ext>
            </a:extLst>
          </p:cNvPr>
          <p:cNvSpPr>
            <a:spLocks noGrp="1"/>
          </p:cNvSpPr>
          <p:nvPr>
            <p:ph type="body" sz="quarter" idx="21" hasCustomPrompt="1"/>
          </p:nvPr>
        </p:nvSpPr>
        <p:spPr>
          <a:xfrm>
            <a:off x="7169606" y="3354395"/>
            <a:ext cx="2728912" cy="330200"/>
          </a:xfrm>
          <a:prstGeom prst="rect">
            <a:avLst/>
          </a:prstGeom>
        </p:spPr>
        <p:txBody>
          <a:bodyPr/>
          <a:lstStyle>
            <a:lvl1pPr>
              <a:defRPr/>
            </a:lvl1pPr>
          </a:lstStyle>
          <a:p>
            <a:pPr lvl="0"/>
            <a:r>
              <a:rPr lang="de-DE" dirty="0"/>
              <a:t>Topic</a:t>
            </a:r>
            <a:endParaRPr lang="de-CH" dirty="0"/>
          </a:p>
        </p:txBody>
      </p:sp>
      <p:sp>
        <p:nvSpPr>
          <p:cNvPr id="41" name="Textplatzhalter 28">
            <a:extLst>
              <a:ext uri="{FF2B5EF4-FFF2-40B4-BE49-F238E27FC236}">
                <a16:creationId xmlns:a16="http://schemas.microsoft.com/office/drawing/2014/main" id="{5B7DE138-B56E-4FEC-8F27-F1BDAE4B664C}"/>
              </a:ext>
            </a:extLst>
          </p:cNvPr>
          <p:cNvSpPr>
            <a:spLocks noGrp="1"/>
          </p:cNvSpPr>
          <p:nvPr>
            <p:ph type="body" sz="quarter" idx="22" hasCustomPrompt="1"/>
          </p:nvPr>
        </p:nvSpPr>
        <p:spPr>
          <a:xfrm>
            <a:off x="6431418" y="3354395"/>
            <a:ext cx="546100" cy="328612"/>
          </a:xfrm>
          <a:prstGeom prst="rect">
            <a:avLst/>
          </a:prstGeom>
        </p:spPr>
        <p:txBody>
          <a:bodyPr/>
          <a:lstStyle>
            <a:lvl1pPr>
              <a:defRPr b="0">
                <a:solidFill>
                  <a:schemeClr val="bg1">
                    <a:lumMod val="50000"/>
                  </a:schemeClr>
                </a:solidFill>
              </a:defRPr>
            </a:lvl1pPr>
          </a:lstStyle>
          <a:p>
            <a:pPr lvl="0"/>
            <a:r>
              <a:rPr lang="de-CH" dirty="0"/>
              <a:t>06</a:t>
            </a:r>
          </a:p>
        </p:txBody>
      </p:sp>
      <p:sp>
        <p:nvSpPr>
          <p:cNvPr id="42" name="Textplatzhalter 26">
            <a:extLst>
              <a:ext uri="{FF2B5EF4-FFF2-40B4-BE49-F238E27FC236}">
                <a16:creationId xmlns:a16="http://schemas.microsoft.com/office/drawing/2014/main" id="{11B72600-268A-47F3-A0CC-30FDDF87CF27}"/>
              </a:ext>
            </a:extLst>
          </p:cNvPr>
          <p:cNvSpPr>
            <a:spLocks noGrp="1"/>
          </p:cNvSpPr>
          <p:nvPr>
            <p:ph type="body" sz="quarter" idx="23" hasCustomPrompt="1"/>
          </p:nvPr>
        </p:nvSpPr>
        <p:spPr>
          <a:xfrm>
            <a:off x="7169606" y="3926889"/>
            <a:ext cx="2728912" cy="330200"/>
          </a:xfrm>
          <a:prstGeom prst="rect">
            <a:avLst/>
          </a:prstGeom>
        </p:spPr>
        <p:txBody>
          <a:bodyPr/>
          <a:lstStyle>
            <a:lvl1pPr>
              <a:defRPr/>
            </a:lvl1pPr>
          </a:lstStyle>
          <a:p>
            <a:pPr lvl="0"/>
            <a:r>
              <a:rPr lang="de-DE" dirty="0"/>
              <a:t>Topic</a:t>
            </a:r>
            <a:endParaRPr lang="de-CH" dirty="0"/>
          </a:p>
        </p:txBody>
      </p:sp>
      <p:sp>
        <p:nvSpPr>
          <p:cNvPr id="43" name="Textplatzhalter 28">
            <a:extLst>
              <a:ext uri="{FF2B5EF4-FFF2-40B4-BE49-F238E27FC236}">
                <a16:creationId xmlns:a16="http://schemas.microsoft.com/office/drawing/2014/main" id="{5729588A-D3EE-47C0-A870-9436EFD95341}"/>
              </a:ext>
            </a:extLst>
          </p:cNvPr>
          <p:cNvSpPr>
            <a:spLocks noGrp="1"/>
          </p:cNvSpPr>
          <p:nvPr>
            <p:ph type="body" sz="quarter" idx="24" hasCustomPrompt="1"/>
          </p:nvPr>
        </p:nvSpPr>
        <p:spPr>
          <a:xfrm>
            <a:off x="6431418" y="3926889"/>
            <a:ext cx="546100" cy="328612"/>
          </a:xfrm>
          <a:prstGeom prst="rect">
            <a:avLst/>
          </a:prstGeom>
        </p:spPr>
        <p:txBody>
          <a:bodyPr/>
          <a:lstStyle>
            <a:lvl1pPr>
              <a:defRPr b="0">
                <a:solidFill>
                  <a:schemeClr val="bg1">
                    <a:lumMod val="50000"/>
                  </a:schemeClr>
                </a:solidFill>
              </a:defRPr>
            </a:lvl1pPr>
          </a:lstStyle>
          <a:p>
            <a:pPr lvl="0"/>
            <a:r>
              <a:rPr lang="de-CH" dirty="0"/>
              <a:t>07</a:t>
            </a:r>
          </a:p>
        </p:txBody>
      </p:sp>
      <p:sp>
        <p:nvSpPr>
          <p:cNvPr id="44" name="Textplatzhalter 26">
            <a:extLst>
              <a:ext uri="{FF2B5EF4-FFF2-40B4-BE49-F238E27FC236}">
                <a16:creationId xmlns:a16="http://schemas.microsoft.com/office/drawing/2014/main" id="{51A5E929-18FC-4E13-8095-6664AA8F0AEB}"/>
              </a:ext>
            </a:extLst>
          </p:cNvPr>
          <p:cNvSpPr>
            <a:spLocks noGrp="1"/>
          </p:cNvSpPr>
          <p:nvPr>
            <p:ph type="body" sz="quarter" idx="25" hasCustomPrompt="1"/>
          </p:nvPr>
        </p:nvSpPr>
        <p:spPr>
          <a:xfrm>
            <a:off x="7169606" y="4499383"/>
            <a:ext cx="2728912" cy="330200"/>
          </a:xfrm>
          <a:prstGeom prst="rect">
            <a:avLst/>
          </a:prstGeom>
        </p:spPr>
        <p:txBody>
          <a:bodyPr/>
          <a:lstStyle>
            <a:lvl1pPr>
              <a:defRPr/>
            </a:lvl1pPr>
          </a:lstStyle>
          <a:p>
            <a:pPr lvl="0"/>
            <a:r>
              <a:rPr lang="de-DE" dirty="0"/>
              <a:t>Topic</a:t>
            </a:r>
            <a:endParaRPr lang="de-CH" dirty="0"/>
          </a:p>
        </p:txBody>
      </p:sp>
      <p:sp>
        <p:nvSpPr>
          <p:cNvPr id="45" name="Textplatzhalter 28">
            <a:extLst>
              <a:ext uri="{FF2B5EF4-FFF2-40B4-BE49-F238E27FC236}">
                <a16:creationId xmlns:a16="http://schemas.microsoft.com/office/drawing/2014/main" id="{683791F1-7A14-41EA-AA96-0F37B14E9D99}"/>
              </a:ext>
            </a:extLst>
          </p:cNvPr>
          <p:cNvSpPr>
            <a:spLocks noGrp="1"/>
          </p:cNvSpPr>
          <p:nvPr>
            <p:ph type="body" sz="quarter" idx="26" hasCustomPrompt="1"/>
          </p:nvPr>
        </p:nvSpPr>
        <p:spPr>
          <a:xfrm>
            <a:off x="6431418" y="4499383"/>
            <a:ext cx="546100" cy="328612"/>
          </a:xfrm>
          <a:prstGeom prst="rect">
            <a:avLst/>
          </a:prstGeom>
        </p:spPr>
        <p:txBody>
          <a:bodyPr/>
          <a:lstStyle>
            <a:lvl1pPr>
              <a:defRPr b="0">
                <a:solidFill>
                  <a:schemeClr val="bg1">
                    <a:lumMod val="50000"/>
                  </a:schemeClr>
                </a:solidFill>
              </a:defRPr>
            </a:lvl1pPr>
          </a:lstStyle>
          <a:p>
            <a:pPr lvl="0"/>
            <a:r>
              <a:rPr lang="de-CH" dirty="0"/>
              <a:t>08</a:t>
            </a:r>
          </a:p>
        </p:txBody>
      </p:sp>
      <p:sp>
        <p:nvSpPr>
          <p:cNvPr id="46" name="Textplatzhalter 26">
            <a:extLst>
              <a:ext uri="{FF2B5EF4-FFF2-40B4-BE49-F238E27FC236}">
                <a16:creationId xmlns:a16="http://schemas.microsoft.com/office/drawing/2014/main" id="{234CE6FE-DE99-4424-9D0D-53717285C739}"/>
              </a:ext>
            </a:extLst>
          </p:cNvPr>
          <p:cNvSpPr>
            <a:spLocks noGrp="1"/>
          </p:cNvSpPr>
          <p:nvPr>
            <p:ph type="body" sz="quarter" idx="27" hasCustomPrompt="1"/>
          </p:nvPr>
        </p:nvSpPr>
        <p:spPr>
          <a:xfrm>
            <a:off x="7169606" y="5072803"/>
            <a:ext cx="2728912" cy="330200"/>
          </a:xfrm>
          <a:prstGeom prst="rect">
            <a:avLst/>
          </a:prstGeom>
        </p:spPr>
        <p:txBody>
          <a:bodyPr/>
          <a:lstStyle>
            <a:lvl1pPr>
              <a:defRPr/>
            </a:lvl1pPr>
          </a:lstStyle>
          <a:p>
            <a:pPr lvl="0"/>
            <a:r>
              <a:rPr lang="de-DE" dirty="0"/>
              <a:t>Topic</a:t>
            </a:r>
            <a:endParaRPr lang="de-CH" dirty="0"/>
          </a:p>
        </p:txBody>
      </p:sp>
      <p:sp>
        <p:nvSpPr>
          <p:cNvPr id="47" name="Textplatzhalter 28">
            <a:extLst>
              <a:ext uri="{FF2B5EF4-FFF2-40B4-BE49-F238E27FC236}">
                <a16:creationId xmlns:a16="http://schemas.microsoft.com/office/drawing/2014/main" id="{CB015013-D89C-41B3-B97C-45F8FBC909A9}"/>
              </a:ext>
            </a:extLst>
          </p:cNvPr>
          <p:cNvSpPr>
            <a:spLocks noGrp="1"/>
          </p:cNvSpPr>
          <p:nvPr>
            <p:ph type="body" sz="quarter" idx="28" hasCustomPrompt="1"/>
          </p:nvPr>
        </p:nvSpPr>
        <p:spPr>
          <a:xfrm>
            <a:off x="6431418" y="5072803"/>
            <a:ext cx="546100" cy="328612"/>
          </a:xfrm>
          <a:prstGeom prst="rect">
            <a:avLst/>
          </a:prstGeom>
        </p:spPr>
        <p:txBody>
          <a:bodyPr/>
          <a:lstStyle>
            <a:lvl1pPr>
              <a:defRPr b="0">
                <a:solidFill>
                  <a:schemeClr val="bg1">
                    <a:lumMod val="50000"/>
                  </a:schemeClr>
                </a:solidFill>
              </a:defRPr>
            </a:lvl1pPr>
          </a:lstStyle>
          <a:p>
            <a:pPr lvl="0"/>
            <a:r>
              <a:rPr lang="de-CH" dirty="0"/>
              <a:t>09</a:t>
            </a:r>
          </a:p>
        </p:txBody>
      </p:sp>
      <p:sp>
        <p:nvSpPr>
          <p:cNvPr id="48" name="Textplatzhalter 26">
            <a:extLst>
              <a:ext uri="{FF2B5EF4-FFF2-40B4-BE49-F238E27FC236}">
                <a16:creationId xmlns:a16="http://schemas.microsoft.com/office/drawing/2014/main" id="{65590FC9-3756-4CEE-861E-4826E7F41793}"/>
              </a:ext>
            </a:extLst>
          </p:cNvPr>
          <p:cNvSpPr>
            <a:spLocks noGrp="1"/>
          </p:cNvSpPr>
          <p:nvPr>
            <p:ph type="body" sz="quarter" idx="29" hasCustomPrompt="1"/>
          </p:nvPr>
        </p:nvSpPr>
        <p:spPr>
          <a:xfrm>
            <a:off x="7169606" y="5646223"/>
            <a:ext cx="2728912" cy="330200"/>
          </a:xfrm>
          <a:prstGeom prst="rect">
            <a:avLst/>
          </a:prstGeom>
        </p:spPr>
        <p:txBody>
          <a:bodyPr/>
          <a:lstStyle>
            <a:lvl1pPr>
              <a:defRPr/>
            </a:lvl1pPr>
          </a:lstStyle>
          <a:p>
            <a:pPr lvl="0"/>
            <a:r>
              <a:rPr lang="de-DE" dirty="0"/>
              <a:t>Topic</a:t>
            </a:r>
            <a:endParaRPr lang="de-CH" dirty="0"/>
          </a:p>
        </p:txBody>
      </p:sp>
      <p:sp>
        <p:nvSpPr>
          <p:cNvPr id="49" name="Textplatzhalter 28">
            <a:extLst>
              <a:ext uri="{FF2B5EF4-FFF2-40B4-BE49-F238E27FC236}">
                <a16:creationId xmlns:a16="http://schemas.microsoft.com/office/drawing/2014/main" id="{FE966676-6069-41C7-859D-50BA19D2CC14}"/>
              </a:ext>
            </a:extLst>
          </p:cNvPr>
          <p:cNvSpPr>
            <a:spLocks noGrp="1"/>
          </p:cNvSpPr>
          <p:nvPr>
            <p:ph type="body" sz="quarter" idx="30" hasCustomPrompt="1"/>
          </p:nvPr>
        </p:nvSpPr>
        <p:spPr>
          <a:xfrm>
            <a:off x="6431418" y="5646223"/>
            <a:ext cx="546100" cy="328612"/>
          </a:xfrm>
          <a:prstGeom prst="rect">
            <a:avLst/>
          </a:prstGeom>
        </p:spPr>
        <p:txBody>
          <a:bodyPr/>
          <a:lstStyle>
            <a:lvl1pPr>
              <a:defRPr b="0">
                <a:solidFill>
                  <a:schemeClr val="bg1">
                    <a:lumMod val="50000"/>
                  </a:schemeClr>
                </a:solidFill>
              </a:defRPr>
            </a:lvl1pPr>
          </a:lstStyle>
          <a:p>
            <a:pPr lvl="0"/>
            <a:r>
              <a:rPr lang="de-CH" dirty="0"/>
              <a:t>10</a:t>
            </a:r>
          </a:p>
        </p:txBody>
      </p:sp>
    </p:spTree>
    <p:extLst>
      <p:ext uri="{BB962C8B-B14F-4D97-AF65-F5344CB8AC3E}">
        <p14:creationId xmlns:p14="http://schemas.microsoft.com/office/powerpoint/2010/main" val="1097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61AC5827-51A9-49DC-88C0-A07B65872261}"/>
              </a:ext>
            </a:extLst>
          </p:cNvPr>
          <p:cNvSpPr>
            <a:spLocks noGrp="1"/>
          </p:cNvSpPr>
          <p:nvPr>
            <p:ph type="body" sz="quarter" idx="11" hasCustomPrompt="1"/>
          </p:nvPr>
        </p:nvSpPr>
        <p:spPr>
          <a:xfrm>
            <a:off x="4792662" y="3397254"/>
            <a:ext cx="4143225" cy="330200"/>
          </a:xfrm>
          <a:prstGeom prst="rect">
            <a:avLst/>
          </a:prstGeom>
        </p:spPr>
        <p:txBody>
          <a:bodyPr/>
          <a:lstStyle>
            <a:lvl1pPr>
              <a:defRPr/>
            </a:lvl1pPr>
          </a:lstStyle>
          <a:p>
            <a:pPr lvl="0"/>
            <a:r>
              <a:rPr lang="de-DE" dirty="0"/>
              <a:t>Topic</a:t>
            </a:r>
            <a:endParaRPr lang="de-CH" dirty="0"/>
          </a:p>
        </p:txBody>
      </p:sp>
      <p:sp>
        <p:nvSpPr>
          <p:cNvPr id="29" name="Textplatzhalter 28">
            <a:extLst>
              <a:ext uri="{FF2B5EF4-FFF2-40B4-BE49-F238E27FC236}">
                <a16:creationId xmlns:a16="http://schemas.microsoft.com/office/drawing/2014/main" id="{683C8284-246C-40F7-8E60-BD8B34229C0B}"/>
              </a:ext>
            </a:extLst>
          </p:cNvPr>
          <p:cNvSpPr>
            <a:spLocks noGrp="1"/>
          </p:cNvSpPr>
          <p:nvPr>
            <p:ph type="body" sz="quarter" idx="12" hasCustomPrompt="1"/>
          </p:nvPr>
        </p:nvSpPr>
        <p:spPr>
          <a:xfrm>
            <a:off x="4054475" y="3397254"/>
            <a:ext cx="546100" cy="328612"/>
          </a:xfrm>
          <a:prstGeom prst="rect">
            <a:avLst/>
          </a:prstGeom>
        </p:spPr>
        <p:txBody>
          <a:bodyPr/>
          <a:lstStyle>
            <a:lvl1pPr>
              <a:defRPr b="0">
                <a:solidFill>
                  <a:schemeClr val="bg1">
                    <a:lumMod val="50000"/>
                  </a:schemeClr>
                </a:solidFill>
              </a:defRPr>
            </a:lvl1pPr>
          </a:lstStyle>
          <a:p>
            <a:pPr lvl="0"/>
            <a:r>
              <a:rPr lang="de-CH" dirty="0"/>
              <a:t>01</a:t>
            </a:r>
          </a:p>
        </p:txBody>
      </p:sp>
      <p:sp>
        <p:nvSpPr>
          <p:cNvPr id="32" name="Textplatzhalter 26">
            <a:extLst>
              <a:ext uri="{FF2B5EF4-FFF2-40B4-BE49-F238E27FC236}">
                <a16:creationId xmlns:a16="http://schemas.microsoft.com/office/drawing/2014/main" id="{FD8E9984-11B9-411B-8E0E-8E59C1F3B7BC}"/>
              </a:ext>
            </a:extLst>
          </p:cNvPr>
          <p:cNvSpPr>
            <a:spLocks noGrp="1"/>
          </p:cNvSpPr>
          <p:nvPr>
            <p:ph type="body" sz="quarter" idx="13" hasCustomPrompt="1"/>
          </p:nvPr>
        </p:nvSpPr>
        <p:spPr>
          <a:xfrm>
            <a:off x="4792662" y="3969748"/>
            <a:ext cx="4143225" cy="330200"/>
          </a:xfrm>
          <a:prstGeom prst="rect">
            <a:avLst/>
          </a:prstGeom>
        </p:spPr>
        <p:txBody>
          <a:bodyPr/>
          <a:lstStyle>
            <a:lvl1pPr>
              <a:defRPr/>
            </a:lvl1pPr>
          </a:lstStyle>
          <a:p>
            <a:pPr lvl="0"/>
            <a:r>
              <a:rPr lang="de-DE" dirty="0"/>
              <a:t>Topic</a:t>
            </a:r>
            <a:endParaRPr lang="de-CH" dirty="0"/>
          </a:p>
        </p:txBody>
      </p:sp>
      <p:sp>
        <p:nvSpPr>
          <p:cNvPr id="33" name="Textplatzhalter 28">
            <a:extLst>
              <a:ext uri="{FF2B5EF4-FFF2-40B4-BE49-F238E27FC236}">
                <a16:creationId xmlns:a16="http://schemas.microsoft.com/office/drawing/2014/main" id="{B340B4D4-0E31-4FFD-B781-488A0984DCBF}"/>
              </a:ext>
            </a:extLst>
          </p:cNvPr>
          <p:cNvSpPr>
            <a:spLocks noGrp="1"/>
          </p:cNvSpPr>
          <p:nvPr>
            <p:ph type="body" sz="quarter" idx="14" hasCustomPrompt="1"/>
          </p:nvPr>
        </p:nvSpPr>
        <p:spPr>
          <a:xfrm>
            <a:off x="4054475" y="3969748"/>
            <a:ext cx="546100" cy="328612"/>
          </a:xfrm>
          <a:prstGeom prst="rect">
            <a:avLst/>
          </a:prstGeom>
        </p:spPr>
        <p:txBody>
          <a:bodyPr/>
          <a:lstStyle>
            <a:lvl1pPr>
              <a:defRPr b="0">
                <a:solidFill>
                  <a:schemeClr val="bg1">
                    <a:lumMod val="50000"/>
                  </a:schemeClr>
                </a:solidFill>
              </a:defRPr>
            </a:lvl1pPr>
          </a:lstStyle>
          <a:p>
            <a:pPr lvl="0"/>
            <a:r>
              <a:rPr lang="de-CH" dirty="0"/>
              <a:t>02</a:t>
            </a:r>
          </a:p>
        </p:txBody>
      </p:sp>
      <p:sp>
        <p:nvSpPr>
          <p:cNvPr id="34" name="Textplatzhalter 26">
            <a:extLst>
              <a:ext uri="{FF2B5EF4-FFF2-40B4-BE49-F238E27FC236}">
                <a16:creationId xmlns:a16="http://schemas.microsoft.com/office/drawing/2014/main" id="{4FEC1BB6-D8AD-451A-BD75-CB56A9C705CD}"/>
              </a:ext>
            </a:extLst>
          </p:cNvPr>
          <p:cNvSpPr>
            <a:spLocks noGrp="1"/>
          </p:cNvSpPr>
          <p:nvPr>
            <p:ph type="body" sz="quarter" idx="15" hasCustomPrompt="1"/>
          </p:nvPr>
        </p:nvSpPr>
        <p:spPr>
          <a:xfrm>
            <a:off x="4792662" y="4542242"/>
            <a:ext cx="4143225" cy="330200"/>
          </a:xfrm>
          <a:prstGeom prst="rect">
            <a:avLst/>
          </a:prstGeom>
        </p:spPr>
        <p:txBody>
          <a:bodyPr/>
          <a:lstStyle>
            <a:lvl1pPr>
              <a:defRPr/>
            </a:lvl1pPr>
          </a:lstStyle>
          <a:p>
            <a:pPr lvl="0"/>
            <a:r>
              <a:rPr lang="de-DE" dirty="0"/>
              <a:t>Topic</a:t>
            </a:r>
            <a:endParaRPr lang="de-CH" dirty="0"/>
          </a:p>
        </p:txBody>
      </p:sp>
      <p:sp>
        <p:nvSpPr>
          <p:cNvPr id="35" name="Textplatzhalter 28">
            <a:extLst>
              <a:ext uri="{FF2B5EF4-FFF2-40B4-BE49-F238E27FC236}">
                <a16:creationId xmlns:a16="http://schemas.microsoft.com/office/drawing/2014/main" id="{8368184D-046B-4171-9265-CEB7F6FDF317}"/>
              </a:ext>
            </a:extLst>
          </p:cNvPr>
          <p:cNvSpPr>
            <a:spLocks noGrp="1"/>
          </p:cNvSpPr>
          <p:nvPr>
            <p:ph type="body" sz="quarter" idx="16" hasCustomPrompt="1"/>
          </p:nvPr>
        </p:nvSpPr>
        <p:spPr>
          <a:xfrm>
            <a:off x="4054475" y="4542242"/>
            <a:ext cx="546100" cy="328612"/>
          </a:xfrm>
          <a:prstGeom prst="rect">
            <a:avLst/>
          </a:prstGeom>
        </p:spPr>
        <p:txBody>
          <a:bodyPr/>
          <a:lstStyle>
            <a:lvl1pPr>
              <a:defRPr b="0">
                <a:solidFill>
                  <a:schemeClr val="bg1">
                    <a:lumMod val="50000"/>
                  </a:schemeClr>
                </a:solidFill>
              </a:defRPr>
            </a:lvl1pPr>
          </a:lstStyle>
          <a:p>
            <a:pPr lvl="0"/>
            <a:r>
              <a:rPr lang="de-CH" dirty="0"/>
              <a:t>03</a:t>
            </a:r>
          </a:p>
        </p:txBody>
      </p:sp>
      <p:sp>
        <p:nvSpPr>
          <p:cNvPr id="36" name="Textplatzhalter 26">
            <a:extLst>
              <a:ext uri="{FF2B5EF4-FFF2-40B4-BE49-F238E27FC236}">
                <a16:creationId xmlns:a16="http://schemas.microsoft.com/office/drawing/2014/main" id="{F85B776C-0A93-4EF8-9569-8F0F114231F7}"/>
              </a:ext>
            </a:extLst>
          </p:cNvPr>
          <p:cNvSpPr>
            <a:spLocks noGrp="1"/>
          </p:cNvSpPr>
          <p:nvPr>
            <p:ph type="body" sz="quarter" idx="17" hasCustomPrompt="1"/>
          </p:nvPr>
        </p:nvSpPr>
        <p:spPr>
          <a:xfrm>
            <a:off x="4792662" y="5115662"/>
            <a:ext cx="4143225" cy="330200"/>
          </a:xfrm>
          <a:prstGeom prst="rect">
            <a:avLst/>
          </a:prstGeom>
        </p:spPr>
        <p:txBody>
          <a:bodyPr/>
          <a:lstStyle>
            <a:lvl1pPr>
              <a:defRPr/>
            </a:lvl1pPr>
          </a:lstStyle>
          <a:p>
            <a:pPr lvl="0"/>
            <a:r>
              <a:rPr lang="de-DE" dirty="0"/>
              <a:t>Topic</a:t>
            </a:r>
            <a:endParaRPr lang="de-CH" dirty="0"/>
          </a:p>
        </p:txBody>
      </p:sp>
      <p:sp>
        <p:nvSpPr>
          <p:cNvPr id="37" name="Textplatzhalter 28">
            <a:extLst>
              <a:ext uri="{FF2B5EF4-FFF2-40B4-BE49-F238E27FC236}">
                <a16:creationId xmlns:a16="http://schemas.microsoft.com/office/drawing/2014/main" id="{6E7A790B-1C9D-4908-9FF3-7440D9DCF2E9}"/>
              </a:ext>
            </a:extLst>
          </p:cNvPr>
          <p:cNvSpPr>
            <a:spLocks noGrp="1"/>
          </p:cNvSpPr>
          <p:nvPr>
            <p:ph type="body" sz="quarter" idx="18" hasCustomPrompt="1"/>
          </p:nvPr>
        </p:nvSpPr>
        <p:spPr>
          <a:xfrm>
            <a:off x="4054475" y="5115662"/>
            <a:ext cx="546100" cy="328612"/>
          </a:xfrm>
          <a:prstGeom prst="rect">
            <a:avLst/>
          </a:prstGeom>
        </p:spPr>
        <p:txBody>
          <a:bodyPr/>
          <a:lstStyle>
            <a:lvl1pPr>
              <a:defRPr b="0">
                <a:solidFill>
                  <a:schemeClr val="bg1">
                    <a:lumMod val="50000"/>
                  </a:schemeClr>
                </a:solidFill>
              </a:defRPr>
            </a:lvl1pPr>
          </a:lstStyle>
          <a:p>
            <a:pPr lvl="0"/>
            <a:r>
              <a:rPr lang="de-CH" dirty="0"/>
              <a:t>04</a:t>
            </a:r>
          </a:p>
        </p:txBody>
      </p:sp>
      <p:sp>
        <p:nvSpPr>
          <p:cNvPr id="38" name="Textplatzhalter 26">
            <a:extLst>
              <a:ext uri="{FF2B5EF4-FFF2-40B4-BE49-F238E27FC236}">
                <a16:creationId xmlns:a16="http://schemas.microsoft.com/office/drawing/2014/main" id="{2F7CC7F2-3574-4433-A482-83D0FF788CCA}"/>
              </a:ext>
            </a:extLst>
          </p:cNvPr>
          <p:cNvSpPr>
            <a:spLocks noGrp="1"/>
          </p:cNvSpPr>
          <p:nvPr>
            <p:ph type="body" sz="quarter" idx="19" hasCustomPrompt="1"/>
          </p:nvPr>
        </p:nvSpPr>
        <p:spPr>
          <a:xfrm>
            <a:off x="4792662" y="5689082"/>
            <a:ext cx="4143225" cy="330200"/>
          </a:xfrm>
          <a:prstGeom prst="rect">
            <a:avLst/>
          </a:prstGeom>
        </p:spPr>
        <p:txBody>
          <a:bodyPr/>
          <a:lstStyle>
            <a:lvl1pPr>
              <a:defRPr/>
            </a:lvl1pPr>
          </a:lstStyle>
          <a:p>
            <a:pPr lvl="0"/>
            <a:r>
              <a:rPr lang="de-DE" dirty="0"/>
              <a:t>Topic</a:t>
            </a:r>
            <a:endParaRPr lang="de-CH" dirty="0"/>
          </a:p>
        </p:txBody>
      </p:sp>
      <p:sp>
        <p:nvSpPr>
          <p:cNvPr id="39" name="Textplatzhalter 28">
            <a:extLst>
              <a:ext uri="{FF2B5EF4-FFF2-40B4-BE49-F238E27FC236}">
                <a16:creationId xmlns:a16="http://schemas.microsoft.com/office/drawing/2014/main" id="{FD491635-1BE9-4EE6-A845-C09D5D9AFBFE}"/>
              </a:ext>
            </a:extLst>
          </p:cNvPr>
          <p:cNvSpPr>
            <a:spLocks noGrp="1"/>
          </p:cNvSpPr>
          <p:nvPr>
            <p:ph type="body" sz="quarter" idx="20" hasCustomPrompt="1"/>
          </p:nvPr>
        </p:nvSpPr>
        <p:spPr>
          <a:xfrm>
            <a:off x="4054475" y="5689082"/>
            <a:ext cx="546100" cy="328612"/>
          </a:xfrm>
          <a:prstGeom prst="rect">
            <a:avLst/>
          </a:prstGeom>
        </p:spPr>
        <p:txBody>
          <a:bodyPr/>
          <a:lstStyle>
            <a:lvl1pPr>
              <a:defRPr b="0">
                <a:solidFill>
                  <a:schemeClr val="bg1">
                    <a:lumMod val="50000"/>
                  </a:schemeClr>
                </a:solidFill>
              </a:defRPr>
            </a:lvl1pPr>
          </a:lstStyle>
          <a:p>
            <a:pPr lvl="0"/>
            <a:r>
              <a:rPr lang="de-CH" dirty="0"/>
              <a:t>05</a:t>
            </a:r>
          </a:p>
        </p:txBody>
      </p:sp>
    </p:spTree>
    <p:extLst>
      <p:ext uri="{BB962C8B-B14F-4D97-AF65-F5344CB8AC3E}">
        <p14:creationId xmlns:p14="http://schemas.microsoft.com/office/powerpoint/2010/main" val="232594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afety Firs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741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Bowl">
    <p:spTree>
      <p:nvGrpSpPr>
        <p:cNvPr id="1" name=""/>
        <p:cNvGrpSpPr/>
        <p:nvPr/>
      </p:nvGrpSpPr>
      <p:grpSpPr>
        <a:xfrm>
          <a:off x="0" y="0"/>
          <a:ext cx="0" cy="0"/>
          <a:chOff x="0" y="0"/>
          <a:chExt cx="0" cy="0"/>
        </a:xfrm>
      </p:grpSpPr>
      <p:pic>
        <p:nvPicPr>
          <p:cNvPr id="10" name="Picture 19" descr="A bowl of food on a plate&#10;&#10;Description automatically generated">
            <a:extLst>
              <a:ext uri="{FF2B5EF4-FFF2-40B4-BE49-F238E27FC236}">
                <a16:creationId xmlns:a16="http://schemas.microsoft.com/office/drawing/2014/main" id="{F2048CF1-A6F1-49FC-9510-54185431E3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961734" y="974601"/>
            <a:ext cx="4230265" cy="5883399"/>
          </a:xfrm>
          <a:prstGeom prst="rect">
            <a:avLst/>
          </a:prstGeom>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4741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mp; Soup">
    <p:spTree>
      <p:nvGrpSpPr>
        <p:cNvPr id="1" name=""/>
        <p:cNvGrpSpPr/>
        <p:nvPr/>
      </p:nvGrpSpPr>
      <p:grpSpPr>
        <a:xfrm>
          <a:off x="0" y="0"/>
          <a:ext cx="0" cy="0"/>
          <a:chOff x="0" y="0"/>
          <a:chExt cx="0" cy="0"/>
        </a:xfrm>
      </p:grpSpPr>
      <p:pic>
        <p:nvPicPr>
          <p:cNvPr id="3" name="Grafik 2" descr="Ein Bild, das Teller, Essen, Gemüse, enthaltend enthält.&#10;&#10;Automatisch generierte Beschreibung">
            <a:extLst>
              <a:ext uri="{FF2B5EF4-FFF2-40B4-BE49-F238E27FC236}">
                <a16:creationId xmlns:a16="http://schemas.microsoft.com/office/drawing/2014/main" id="{C16F4CD2-DC90-4DCC-8606-EA7D797EF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377488"/>
            <a:ext cx="4404946" cy="5334462"/>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29124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Grafik 2" descr="Ein Bild, das Gericht, Gemüse enthält.&#10;&#10;Automatisch generierte Beschreibung">
            <a:extLst>
              <a:ext uri="{FF2B5EF4-FFF2-40B4-BE49-F238E27FC236}">
                <a16:creationId xmlns:a16="http://schemas.microsoft.com/office/drawing/2014/main" id="{7BA78FBD-B1EB-4B8B-A984-0236A7C5C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bject 16">
            <a:extLst>
              <a:ext uri="{FF2B5EF4-FFF2-40B4-BE49-F238E27FC236}">
                <a16:creationId xmlns:a16="http://schemas.microsoft.com/office/drawing/2014/main" id="{6F2FA9CD-2C9B-49FD-94F2-6B6089AB4251}"/>
              </a:ext>
            </a:extLst>
          </p:cNvPr>
          <p:cNvSpPr txBox="1"/>
          <p:nvPr userDrawn="1"/>
        </p:nvSpPr>
        <p:spPr>
          <a:xfrm>
            <a:off x="4107815" y="4363341"/>
            <a:ext cx="3976370" cy="90086"/>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7" name="Titel 2">
            <a:extLst>
              <a:ext uri="{FF2B5EF4-FFF2-40B4-BE49-F238E27FC236}">
                <a16:creationId xmlns:a16="http://schemas.microsoft.com/office/drawing/2014/main" id="{644871D4-5346-4EDD-A4AC-1D6B9EF31AF4}"/>
              </a:ext>
            </a:extLst>
          </p:cNvPr>
          <p:cNvSpPr txBox="1">
            <a:spLocks/>
          </p:cNvSpPr>
          <p:nvPr userDrawn="1"/>
        </p:nvSpPr>
        <p:spPr>
          <a:xfrm>
            <a:off x="2405942" y="2481679"/>
            <a:ext cx="7380117" cy="15605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600" kern="1200">
                <a:solidFill>
                  <a:schemeClr val="tx1"/>
                </a:solidFill>
                <a:latin typeface="+mj-lt"/>
                <a:ea typeface="+mj-ea"/>
                <a:cs typeface="+mj-cs"/>
              </a:defRPr>
            </a:lvl1pPr>
          </a:lstStyle>
          <a:p>
            <a:pPr>
              <a:lnSpc>
                <a:spcPct val="75000"/>
              </a:lnSpc>
            </a:pPr>
            <a:r>
              <a:rPr lang="de-DE" sz="3600" b="1" dirty="0">
                <a:solidFill>
                  <a:schemeClr val="accent1"/>
                </a:solidFill>
              </a:rPr>
              <a:t>Food </a:t>
            </a:r>
            <a:r>
              <a:rPr lang="de-DE" sz="3600" b="1" dirty="0" err="1">
                <a:solidFill>
                  <a:schemeClr val="accent1"/>
                </a:solidFill>
              </a:rPr>
              <a:t>is</a:t>
            </a:r>
            <a:r>
              <a:rPr lang="de-DE" sz="3600" b="1" dirty="0">
                <a:solidFill>
                  <a:schemeClr val="accent1"/>
                </a:solidFill>
              </a:rPr>
              <a:t> </a:t>
            </a:r>
            <a:r>
              <a:rPr lang="de-DE" sz="3600" b="1" dirty="0" err="1">
                <a:solidFill>
                  <a:schemeClr val="accent1"/>
                </a:solidFill>
              </a:rPr>
              <a:t>our</a:t>
            </a:r>
            <a:r>
              <a:rPr lang="de-DE" sz="3600" b="1" dirty="0">
                <a:solidFill>
                  <a:schemeClr val="accent1"/>
                </a:solidFill>
              </a:rPr>
              <a:t> Passion. </a:t>
            </a:r>
          </a:p>
          <a:p>
            <a:pPr>
              <a:lnSpc>
                <a:spcPct val="75000"/>
              </a:lnSpc>
            </a:pPr>
            <a:r>
              <a:rPr lang="de-DE" sz="3200" b="1" dirty="0" err="1">
                <a:solidFill>
                  <a:schemeClr val="tx2">
                    <a:lumMod val="75000"/>
                  </a:schemeClr>
                </a:solidFill>
              </a:rPr>
              <a:t>It‘s</a:t>
            </a:r>
            <a:r>
              <a:rPr lang="de-DE" sz="3600" b="1" dirty="0">
                <a:solidFill>
                  <a:schemeClr val="tx2">
                    <a:lumMod val="75000"/>
                  </a:schemeClr>
                </a:solidFill>
              </a:rPr>
              <a:t> </a:t>
            </a:r>
            <a:r>
              <a:rPr lang="de-DE" sz="3600" b="1" dirty="0" err="1">
                <a:solidFill>
                  <a:schemeClr val="tx2">
                    <a:lumMod val="75000"/>
                  </a:schemeClr>
                </a:solidFill>
              </a:rPr>
              <a:t>what</a:t>
            </a:r>
            <a:r>
              <a:rPr lang="de-DE" sz="3600" b="1" dirty="0">
                <a:solidFill>
                  <a:schemeClr val="tx2">
                    <a:lumMod val="75000"/>
                  </a:schemeClr>
                </a:solidFill>
              </a:rPr>
              <a:t> </a:t>
            </a:r>
            <a:r>
              <a:rPr lang="de-DE" sz="3600" b="1" dirty="0" err="1">
                <a:solidFill>
                  <a:schemeClr val="tx2">
                    <a:lumMod val="75000"/>
                  </a:schemeClr>
                </a:solidFill>
              </a:rPr>
              <a:t>brings</a:t>
            </a:r>
            <a:r>
              <a:rPr lang="de-DE" sz="3600" b="1" dirty="0">
                <a:solidFill>
                  <a:schemeClr val="tx2">
                    <a:lumMod val="75000"/>
                  </a:schemeClr>
                </a:solidFill>
              </a:rPr>
              <a:t> </a:t>
            </a:r>
            <a:r>
              <a:rPr lang="de-DE" sz="3600" b="1" dirty="0" err="1">
                <a:solidFill>
                  <a:schemeClr val="tx2">
                    <a:lumMod val="75000"/>
                  </a:schemeClr>
                </a:solidFill>
              </a:rPr>
              <a:t>us</a:t>
            </a:r>
            <a:r>
              <a:rPr lang="de-DE" sz="3600" b="1" dirty="0">
                <a:solidFill>
                  <a:schemeClr val="tx2">
                    <a:lumMod val="75000"/>
                  </a:schemeClr>
                </a:solidFill>
              </a:rPr>
              <a:t> </a:t>
            </a:r>
          </a:p>
          <a:p>
            <a:pPr>
              <a:lnSpc>
                <a:spcPct val="75000"/>
              </a:lnSpc>
            </a:pPr>
            <a:r>
              <a:rPr lang="de-DE" sz="3600" b="1" dirty="0">
                <a:solidFill>
                  <a:schemeClr val="tx2">
                    <a:lumMod val="75000"/>
                  </a:schemeClr>
                </a:solidFill>
              </a:rPr>
              <a:t>all </a:t>
            </a:r>
            <a:r>
              <a:rPr lang="de-DE" sz="3600" b="1" dirty="0" err="1">
                <a:solidFill>
                  <a:schemeClr val="tx2">
                    <a:lumMod val="75000"/>
                  </a:schemeClr>
                </a:solidFill>
              </a:rPr>
              <a:t>together</a:t>
            </a:r>
            <a:r>
              <a:rPr lang="de-DE" sz="3600" b="1" dirty="0">
                <a:solidFill>
                  <a:schemeClr val="tx2">
                    <a:lumMod val="75000"/>
                  </a:schemeClr>
                </a:solidFill>
              </a:rPr>
              <a:t>.</a:t>
            </a:r>
            <a:endParaRPr lang="de-CH" sz="3600" b="1" dirty="0">
              <a:solidFill>
                <a:schemeClr val="tx2">
                  <a:lumMod val="75000"/>
                </a:schemeClr>
              </a:solidFill>
            </a:endParaRPr>
          </a:p>
        </p:txBody>
      </p:sp>
      <p:sp>
        <p:nvSpPr>
          <p:cNvPr id="18" name="Textplatzhalter 12">
            <a:extLst>
              <a:ext uri="{FF2B5EF4-FFF2-40B4-BE49-F238E27FC236}">
                <a16:creationId xmlns:a16="http://schemas.microsoft.com/office/drawing/2014/main" id="{EB4FFEE6-0965-4092-BD2A-BDBF7F0B58EC}"/>
              </a:ext>
            </a:extLst>
          </p:cNvPr>
          <p:cNvSpPr txBox="1">
            <a:spLocks/>
          </p:cNvSpPr>
          <p:nvPr userDrawn="1"/>
        </p:nvSpPr>
        <p:spPr>
          <a:xfrm>
            <a:off x="3899756" y="4637734"/>
            <a:ext cx="4392488" cy="1739589"/>
          </a:xfrm>
          <a:prstGeom prst="rect">
            <a:avLst/>
          </a:prstGeom>
        </p:spPr>
        <p:txBody>
          <a:bodyPr vert="horz" lIns="91440" tIns="45720" rIns="91440" bIns="45720" rtlCol="0" anchor="ctr">
            <a:noAutofit/>
          </a:bodyPr>
          <a:lstStyle>
            <a:defPPr>
              <a:defRPr lang="de-DE"/>
            </a:defPPr>
            <a:lvl1pPr marL="0" indent="0" algn="ctr" defTabSz="914400" rtl="0" eaLnBrk="1" latinLnBrk="0" hangingPunct="1">
              <a:buNone/>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t>Die vorliegende Präsentation der Compass Group (Schweiz) AG enthält vertrauliche Informationen (Konzepte, Texte, Bilder etc.). Es ist untersagt, die Informationen unbeteiligten Drittpersonen zu offenbaren oder die Informationen für eigene Zwecke zu verwenden. Alle Inhalte (Texte und Bilder) sind urheberrechtlich geschützt. Jede unautorisierte Vervielfältigung und Verbreitung der Inhalte wird zivil und strafrechtlich verfolgt. </a:t>
            </a:r>
          </a:p>
          <a:p>
            <a:endParaRPr lang="de-CH" dirty="0"/>
          </a:p>
          <a:p>
            <a:r>
              <a:rPr lang="de-CH" dirty="0"/>
              <a:t>© Compass Group (Schweiz) AG. </a:t>
            </a:r>
          </a:p>
          <a:p>
            <a:endParaRPr lang="de-CH" dirty="0"/>
          </a:p>
          <a:p>
            <a:r>
              <a:rPr lang="de-CH" dirty="0"/>
              <a:t>Alle Rechte vorbehalten. </a:t>
            </a:r>
          </a:p>
          <a:p>
            <a:endParaRPr lang="de-CH" dirty="0"/>
          </a:p>
        </p:txBody>
      </p:sp>
      <p:pic>
        <p:nvPicPr>
          <p:cNvPr id="12" name="Imagem 4">
            <a:extLst>
              <a:ext uri="{FF2B5EF4-FFF2-40B4-BE49-F238E27FC236}">
                <a16:creationId xmlns:a16="http://schemas.microsoft.com/office/drawing/2014/main" id="{606C181F-68BB-497B-A872-0EABFBCEE5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2192000" cy="601330"/>
          </a:xfrm>
          <a:prstGeom prst="rect">
            <a:avLst/>
          </a:prstGeom>
          <a:effectLst>
            <a:outerShdw blurRad="127000" dist="38100" dir="2700000" algn="tl" rotWithShape="0">
              <a:schemeClr val="tx2">
                <a:alpha val="26000"/>
              </a:schemeClr>
            </a:outerShdw>
          </a:effectLst>
        </p:spPr>
      </p:pic>
      <p:sp>
        <p:nvSpPr>
          <p:cNvPr id="13" name="Flussdiagramm: Verzögerung 12">
            <a:extLst>
              <a:ext uri="{FF2B5EF4-FFF2-40B4-BE49-F238E27FC236}">
                <a16:creationId xmlns:a16="http://schemas.microsoft.com/office/drawing/2014/main" id="{F02CD768-C1D5-40B1-9CAC-5A2F7CE13890}"/>
              </a:ext>
            </a:extLst>
          </p:cNvPr>
          <p:cNvSpPr/>
          <p:nvPr userDrawn="1"/>
        </p:nvSpPr>
        <p:spPr>
          <a:xfrm rot="5400000">
            <a:off x="4847654" y="-572834"/>
            <a:ext cx="2439543" cy="3585211"/>
          </a:xfrm>
          <a:prstGeom prst="flowChartDelay">
            <a:avLst/>
          </a:prstGeom>
          <a:solidFill>
            <a:srgbClr val="FFFFFF"/>
          </a:solidFill>
          <a:ln>
            <a:solidFill>
              <a:srgbClr val="FFFFF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4" name="Imagem 14">
            <a:extLst>
              <a:ext uri="{FF2B5EF4-FFF2-40B4-BE49-F238E27FC236}">
                <a16:creationId xmlns:a16="http://schemas.microsoft.com/office/drawing/2014/main" id="{F7E862FA-3B59-4A6B-84D9-F70EA7B0A2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40390" y="684017"/>
            <a:ext cx="2309879" cy="906810"/>
          </a:xfrm>
          <a:prstGeom prst="rect">
            <a:avLst/>
          </a:prstGeom>
        </p:spPr>
      </p:pic>
    </p:spTree>
    <p:extLst>
      <p:ext uri="{BB962C8B-B14F-4D97-AF65-F5344CB8AC3E}">
        <p14:creationId xmlns:p14="http://schemas.microsoft.com/office/powerpoint/2010/main" val="58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mp; Coffee">
    <p:spTree>
      <p:nvGrpSpPr>
        <p:cNvPr id="1" name=""/>
        <p:cNvGrpSpPr/>
        <p:nvPr/>
      </p:nvGrpSpPr>
      <p:grpSpPr>
        <a:xfrm>
          <a:off x="0" y="0"/>
          <a:ext cx="0" cy="0"/>
          <a:chOff x="0" y="0"/>
          <a:chExt cx="0" cy="0"/>
        </a:xfrm>
      </p:grpSpPr>
      <p:pic>
        <p:nvPicPr>
          <p:cNvPr id="10" name="Grafik 9" descr="Ein Bild, das Tasse, Kaffee, Getränk, Essen enthält.&#10;&#10;Automatisch generierte Beschreibung">
            <a:extLst>
              <a:ext uri="{FF2B5EF4-FFF2-40B4-BE49-F238E27FC236}">
                <a16:creationId xmlns:a16="http://schemas.microsoft.com/office/drawing/2014/main" id="{E66A8707-DDDA-4275-B5B6-CF79E84550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93034" y="1596564"/>
            <a:ext cx="4098966" cy="3998768"/>
          </a:xfrm>
          <a:prstGeom prst="rect">
            <a:avLst/>
          </a:prstGeom>
          <a:effectLst>
            <a:outerShdw blurRad="127000" dist="38100" dir="2700000" algn="tl" rotWithShape="0">
              <a:schemeClr val="accent3">
                <a:alpha val="40000"/>
              </a:schemeClr>
            </a:outerShdw>
          </a:effectLst>
        </p:spPr>
      </p:pic>
      <p:pic>
        <p:nvPicPr>
          <p:cNvPr id="13" name="Grafik 12" descr="Ein Bild, das Tasse, Kaffee, drinnen, halb enthält.&#10;&#10;Automatisch generierte Beschreibung">
            <a:extLst>
              <a:ext uri="{FF2B5EF4-FFF2-40B4-BE49-F238E27FC236}">
                <a16:creationId xmlns:a16="http://schemas.microsoft.com/office/drawing/2014/main" id="{16613E53-BEEA-4C1F-AD47-D51FEBEA787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012442" y="5371759"/>
            <a:ext cx="2542252" cy="1486241"/>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7301271"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113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mp; Salad">
    <p:spTree>
      <p:nvGrpSpPr>
        <p:cNvPr id="1" name=""/>
        <p:cNvGrpSpPr/>
        <p:nvPr/>
      </p:nvGrpSpPr>
      <p:grpSpPr>
        <a:xfrm>
          <a:off x="0" y="0"/>
          <a:ext cx="0" cy="0"/>
          <a:chOff x="0" y="0"/>
          <a:chExt cx="0" cy="0"/>
        </a:xfrm>
      </p:grpSpPr>
      <p:pic>
        <p:nvPicPr>
          <p:cNvPr id="3" name="Grafik 2" descr="Ein Bild, das Pflanze, Gemüse, farbig, frisch enthält.&#10;&#10;Automatisch generierte Beschreibung">
            <a:extLst>
              <a:ext uri="{FF2B5EF4-FFF2-40B4-BE49-F238E27FC236}">
                <a16:creationId xmlns:a16="http://schemas.microsoft.com/office/drawing/2014/main" id="{860FC2C3-F287-4573-9227-AFF0D8785E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3" y="1678890"/>
            <a:ext cx="4157663" cy="5015034"/>
          </a:xfrm>
          <a:prstGeom prst="rect">
            <a:avLst/>
          </a:prstGeom>
          <a:effectLst>
            <a:outerShdw blurRad="127000" dist="38100" dir="2700000" algn="tl" rotWithShape="0">
              <a:schemeClr val="accent3">
                <a:alpha val="40000"/>
              </a:schemeClr>
            </a:outerShdw>
          </a:effectLst>
        </p:spPr>
      </p:pic>
      <p:sp>
        <p:nvSpPr>
          <p:cNvPr id="4" name="Titel 3">
            <a:extLst>
              <a:ext uri="{FF2B5EF4-FFF2-40B4-BE49-F238E27FC236}">
                <a16:creationId xmlns:a16="http://schemas.microsoft.com/office/drawing/2014/main" id="{B3445323-D750-4BE8-8CA5-CA6C372BDD05}"/>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495DBB75-E689-471A-80F5-C02C27A9B2EA}"/>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extplatzhalter 4">
            <a:extLst>
              <a:ext uri="{FF2B5EF4-FFF2-40B4-BE49-F238E27FC236}">
                <a16:creationId xmlns:a16="http://schemas.microsoft.com/office/drawing/2014/main" id="{06A1DDED-C4F9-4459-B205-E8836C3D0CEE}"/>
              </a:ext>
            </a:extLst>
          </p:cNvPr>
          <p:cNvSpPr>
            <a:spLocks noGrp="1"/>
          </p:cNvSpPr>
          <p:nvPr>
            <p:ph type="body" sz="quarter" idx="18"/>
          </p:nvPr>
        </p:nvSpPr>
        <p:spPr>
          <a:xfrm>
            <a:off x="4404946" y="1889126"/>
            <a:ext cx="7475671" cy="456406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211D4CCA-64C8-479A-8DD0-C68D0145670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7560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Dessert">
    <p:spTree>
      <p:nvGrpSpPr>
        <p:cNvPr id="1" name=""/>
        <p:cNvGrpSpPr/>
        <p:nvPr/>
      </p:nvGrpSpPr>
      <p:grpSpPr>
        <a:xfrm>
          <a:off x="0" y="0"/>
          <a:ext cx="0" cy="0"/>
          <a:chOff x="0" y="0"/>
          <a:chExt cx="0" cy="0"/>
        </a:xfrm>
      </p:grpSpPr>
      <p:pic>
        <p:nvPicPr>
          <p:cNvPr id="3" name="Grafik 2" descr="Ein Bild, das rot, Obst, geschnitten, Gemüse enthält.&#10;&#10;Automatisch generierte Beschreibung">
            <a:extLst>
              <a:ext uri="{FF2B5EF4-FFF2-40B4-BE49-F238E27FC236}">
                <a16:creationId xmlns:a16="http://schemas.microsoft.com/office/drawing/2014/main" id="{A3300547-F462-4669-BA43-51EC19C6F8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6487" y="1333650"/>
            <a:ext cx="3015513" cy="3810330"/>
          </a:xfrm>
          <a:prstGeom prst="rect">
            <a:avLst/>
          </a:prstGeom>
          <a:effectLst>
            <a:outerShdw blurRad="127000" dist="38100" dir="2700000" algn="tl" rotWithShape="0">
              <a:schemeClr val="accent3">
                <a:alpha val="40000"/>
              </a:schemeClr>
            </a:outerShdw>
          </a:effectLst>
        </p:spPr>
      </p:pic>
      <p:pic>
        <p:nvPicPr>
          <p:cNvPr id="6" name="Grafik 5" descr="Ein Bild, das Teller, Schokolade, Stück, Essen enthält.&#10;&#10;Automatisch generierte Beschreibung">
            <a:extLst>
              <a:ext uri="{FF2B5EF4-FFF2-40B4-BE49-F238E27FC236}">
                <a16:creationId xmlns:a16="http://schemas.microsoft.com/office/drawing/2014/main" id="{6E076DE3-B85C-455C-8592-06838545FF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677509" y="4575653"/>
            <a:ext cx="3176291" cy="2282347"/>
          </a:xfrm>
          <a:prstGeom prst="rect">
            <a:avLst/>
          </a:prstGeom>
          <a:effectLst>
            <a:outerShdw blurRad="127000" dist="38100" dir="2700000" algn="tl" rotWithShape="0">
              <a:schemeClr val="accent3">
                <a:alpha val="40000"/>
              </a:schemeClr>
            </a:outerShdw>
          </a:effectLst>
        </p:spPr>
      </p:pic>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dirty="0"/>
              <a:t>Mastertitelformat bearbeiten</a:t>
            </a:r>
            <a:endParaRPr lang="de-CH" dirty="0"/>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5"/>
            <a:ext cx="7301271" cy="45640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93A17818-3A3E-4001-8B5C-FDA9624F90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2863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11" name="Untertitel 2">
            <a:extLst>
              <a:ext uri="{FF2B5EF4-FFF2-40B4-BE49-F238E27FC236}">
                <a16:creationId xmlns:a16="http://schemas.microsoft.com/office/drawing/2014/main" id="{BF7148B7-9A42-449B-972A-FB81D392D2FB}"/>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4" name="Titel 3">
            <a:extLst>
              <a:ext uri="{FF2B5EF4-FFF2-40B4-BE49-F238E27FC236}">
                <a16:creationId xmlns:a16="http://schemas.microsoft.com/office/drawing/2014/main" id="{F7E13126-9C81-41D7-9448-7E9742FB10C1}"/>
              </a:ext>
            </a:extLst>
          </p:cNvPr>
          <p:cNvSpPr>
            <a:spLocks noGrp="1"/>
          </p:cNvSpPr>
          <p:nvPr>
            <p:ph type="title"/>
          </p:nvPr>
        </p:nvSpPr>
        <p:spPr/>
        <p:txBody>
          <a:bodyPr/>
          <a:lstStyle/>
          <a:p>
            <a:r>
              <a:rPr lang="de-DE"/>
              <a:t>Mastertitelformat bearbeiten</a:t>
            </a:r>
            <a:endParaRPr lang="de-CH"/>
          </a:p>
        </p:txBody>
      </p:sp>
      <p:sp>
        <p:nvSpPr>
          <p:cNvPr id="9" name="Textplatzhalter 4">
            <a:extLst>
              <a:ext uri="{FF2B5EF4-FFF2-40B4-BE49-F238E27FC236}">
                <a16:creationId xmlns:a16="http://schemas.microsoft.com/office/drawing/2014/main" id="{3ED8E7A2-9FBA-4244-8C59-42551F5666AB}"/>
              </a:ext>
            </a:extLst>
          </p:cNvPr>
          <p:cNvSpPr>
            <a:spLocks noGrp="1"/>
          </p:cNvSpPr>
          <p:nvPr>
            <p:ph type="body" sz="quarter" idx="18"/>
          </p:nvPr>
        </p:nvSpPr>
        <p:spPr>
          <a:xfrm>
            <a:off x="376238" y="1889126"/>
            <a:ext cx="11504330" cy="4540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47A55423-7FF0-4C9D-8813-AF65EC63EE5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87749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622324" y="1889125"/>
            <a:ext cx="4241948"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1796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3" name="Untertitel 2">
            <a:extLst>
              <a:ext uri="{FF2B5EF4-FFF2-40B4-BE49-F238E27FC236}">
                <a16:creationId xmlns:a16="http://schemas.microsoft.com/office/drawing/2014/main" id="{3D7E9B37-1643-4BCF-9C08-1C597019F94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 name="Titel 1">
            <a:extLst>
              <a:ext uri="{FF2B5EF4-FFF2-40B4-BE49-F238E27FC236}">
                <a16:creationId xmlns:a16="http://schemas.microsoft.com/office/drawing/2014/main" id="{3A2C71A5-A6A7-4756-94CF-5A4200510A60}"/>
              </a:ext>
            </a:extLst>
          </p:cNvPr>
          <p:cNvSpPr>
            <a:spLocks noGrp="1"/>
          </p:cNvSpPr>
          <p:nvPr>
            <p:ph type="title"/>
          </p:nvPr>
        </p:nvSpPr>
        <p:spPr/>
        <p:txBody>
          <a:bodyPr/>
          <a:lstStyle/>
          <a:p>
            <a:r>
              <a:rPr lang="de-DE"/>
              <a:t>Mastertitelformat bearbeiten</a:t>
            </a:r>
            <a:endParaRPr lang="de-CH"/>
          </a:p>
        </p:txBody>
      </p:sp>
      <p:sp>
        <p:nvSpPr>
          <p:cNvPr id="14" name="Textplatzhalter 4">
            <a:extLst>
              <a:ext uri="{FF2B5EF4-FFF2-40B4-BE49-F238E27FC236}">
                <a16:creationId xmlns:a16="http://schemas.microsoft.com/office/drawing/2014/main" id="{B5C0E53E-F1E8-4E73-AE50-8ECCC99D05C8}"/>
              </a:ext>
            </a:extLst>
          </p:cNvPr>
          <p:cNvSpPr>
            <a:spLocks noGrp="1"/>
          </p:cNvSpPr>
          <p:nvPr>
            <p:ph type="body" sz="quarter" idx="18"/>
          </p:nvPr>
        </p:nvSpPr>
        <p:spPr>
          <a:xfrm>
            <a:off x="376238" y="1889125"/>
            <a:ext cx="298608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5" name="Bildplatzhalter 3">
            <a:extLst>
              <a:ext uri="{FF2B5EF4-FFF2-40B4-BE49-F238E27FC236}">
                <a16:creationId xmlns:a16="http://schemas.microsoft.com/office/drawing/2014/main" id="{5CB5E23D-2816-45D6-B0C8-AF64B75396B5}"/>
              </a:ext>
            </a:extLst>
          </p:cNvPr>
          <p:cNvSpPr>
            <a:spLocks noGrp="1"/>
          </p:cNvSpPr>
          <p:nvPr>
            <p:ph type="pic" sz="quarter" idx="19"/>
          </p:nvPr>
        </p:nvSpPr>
        <p:spPr>
          <a:xfrm>
            <a:off x="7724774" y="1889125"/>
            <a:ext cx="4139497" cy="4559300"/>
          </a:xfrm>
          <a:prstGeom prst="rect">
            <a:avLst/>
          </a:prstGeom>
        </p:spPr>
        <p:txBody>
          <a:bodyPr/>
          <a:lstStyle/>
          <a:p>
            <a:endParaRPr lang="de-CH"/>
          </a:p>
        </p:txBody>
      </p:sp>
      <p:sp>
        <p:nvSpPr>
          <p:cNvPr id="7" name="Textplatzhalter 4">
            <a:extLst>
              <a:ext uri="{FF2B5EF4-FFF2-40B4-BE49-F238E27FC236}">
                <a16:creationId xmlns:a16="http://schemas.microsoft.com/office/drawing/2014/main" id="{F358BE28-08BB-4E10-BCBA-FBB4117D960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Bildplatzhalter 3">
            <a:extLst>
              <a:ext uri="{FF2B5EF4-FFF2-40B4-BE49-F238E27FC236}">
                <a16:creationId xmlns:a16="http://schemas.microsoft.com/office/drawing/2014/main" id="{B2BE2BD9-7F5F-436E-BC79-8DC37F05CACA}"/>
              </a:ext>
            </a:extLst>
          </p:cNvPr>
          <p:cNvSpPr>
            <a:spLocks noGrp="1"/>
          </p:cNvSpPr>
          <p:nvPr>
            <p:ph type="pic" sz="quarter" idx="41"/>
          </p:nvPr>
        </p:nvSpPr>
        <p:spPr>
          <a:xfrm>
            <a:off x="3576637" y="1889125"/>
            <a:ext cx="3933825" cy="4559300"/>
          </a:xfrm>
          <a:prstGeom prst="rect">
            <a:avLst/>
          </a:prstGeom>
        </p:spPr>
        <p:txBody>
          <a:bodyPr/>
          <a:lstStyle/>
          <a:p>
            <a:endParaRPr lang="de-CH" dirty="0"/>
          </a:p>
        </p:txBody>
      </p:sp>
    </p:spTree>
    <p:extLst>
      <p:ext uri="{BB962C8B-B14F-4D97-AF65-F5344CB8AC3E}">
        <p14:creationId xmlns:p14="http://schemas.microsoft.com/office/powerpoint/2010/main" val="194149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72E4BB75-4B6D-4C77-B600-9453D4CEB3E2}"/>
              </a:ext>
            </a:extLst>
          </p:cNvPr>
          <p:cNvSpPr>
            <a:spLocks noGrp="1"/>
          </p:cNvSpPr>
          <p:nvPr>
            <p:ph type="pic" sz="quarter" idx="14"/>
          </p:nvPr>
        </p:nvSpPr>
        <p:spPr>
          <a:xfrm>
            <a:off x="7653061" y="1889126"/>
            <a:ext cx="2001762" cy="2181226"/>
          </a:xfrm>
          <a:prstGeom prst="rect">
            <a:avLst/>
          </a:prstGeom>
        </p:spPr>
        <p:txBody>
          <a:bodyPr/>
          <a:lstStyle/>
          <a:p>
            <a:endParaRPr lang="de-CH"/>
          </a:p>
        </p:txBody>
      </p:sp>
      <p:sp>
        <p:nvSpPr>
          <p:cNvPr id="13" name="Bildplatzhalter 3">
            <a:extLst>
              <a:ext uri="{FF2B5EF4-FFF2-40B4-BE49-F238E27FC236}">
                <a16:creationId xmlns:a16="http://schemas.microsoft.com/office/drawing/2014/main" id="{B7FBECFA-F71F-4DA0-89E4-876611215423}"/>
              </a:ext>
            </a:extLst>
          </p:cNvPr>
          <p:cNvSpPr>
            <a:spLocks noGrp="1"/>
          </p:cNvSpPr>
          <p:nvPr>
            <p:ph type="pic" sz="quarter" idx="15"/>
          </p:nvPr>
        </p:nvSpPr>
        <p:spPr>
          <a:xfrm>
            <a:off x="9862510" y="1889126"/>
            <a:ext cx="2001762" cy="2181226"/>
          </a:xfrm>
          <a:prstGeom prst="rect">
            <a:avLst/>
          </a:prstGeom>
        </p:spPr>
        <p:txBody>
          <a:bodyPr/>
          <a:lstStyle/>
          <a:p>
            <a:endParaRPr lang="de-CH"/>
          </a:p>
        </p:txBody>
      </p:sp>
      <p:sp>
        <p:nvSpPr>
          <p:cNvPr id="14" name="Bildplatzhalter 3">
            <a:extLst>
              <a:ext uri="{FF2B5EF4-FFF2-40B4-BE49-F238E27FC236}">
                <a16:creationId xmlns:a16="http://schemas.microsoft.com/office/drawing/2014/main" id="{9F893AE1-2110-455A-8AB4-17785397FEF5}"/>
              </a:ext>
            </a:extLst>
          </p:cNvPr>
          <p:cNvSpPr>
            <a:spLocks noGrp="1"/>
          </p:cNvSpPr>
          <p:nvPr>
            <p:ph type="pic" sz="quarter" idx="16"/>
          </p:nvPr>
        </p:nvSpPr>
        <p:spPr>
          <a:xfrm>
            <a:off x="7653061" y="4267201"/>
            <a:ext cx="2001762" cy="2181226"/>
          </a:xfrm>
          <a:prstGeom prst="rect">
            <a:avLst/>
          </a:prstGeom>
        </p:spPr>
        <p:txBody>
          <a:bodyPr/>
          <a:lstStyle/>
          <a:p>
            <a:endParaRPr lang="de-CH"/>
          </a:p>
        </p:txBody>
      </p:sp>
      <p:sp>
        <p:nvSpPr>
          <p:cNvPr id="15" name="Bildplatzhalter 3">
            <a:extLst>
              <a:ext uri="{FF2B5EF4-FFF2-40B4-BE49-F238E27FC236}">
                <a16:creationId xmlns:a16="http://schemas.microsoft.com/office/drawing/2014/main" id="{4E5D1A35-748E-465C-96CF-2FA6D2AD0599}"/>
              </a:ext>
            </a:extLst>
          </p:cNvPr>
          <p:cNvSpPr>
            <a:spLocks noGrp="1"/>
          </p:cNvSpPr>
          <p:nvPr>
            <p:ph type="pic" sz="quarter" idx="17"/>
          </p:nvPr>
        </p:nvSpPr>
        <p:spPr>
          <a:xfrm>
            <a:off x="9862510" y="4267201"/>
            <a:ext cx="2001762" cy="2181226"/>
          </a:xfrm>
          <a:prstGeom prst="rect">
            <a:avLst/>
          </a:prstGeom>
        </p:spPr>
        <p:txBody>
          <a:bodyPr/>
          <a:lstStyle/>
          <a:p>
            <a:endParaRPr lang="de-CH"/>
          </a:p>
        </p:txBody>
      </p:sp>
      <p:sp>
        <p:nvSpPr>
          <p:cNvPr id="3" name="Titel 2">
            <a:extLst>
              <a:ext uri="{FF2B5EF4-FFF2-40B4-BE49-F238E27FC236}">
                <a16:creationId xmlns:a16="http://schemas.microsoft.com/office/drawing/2014/main" id="{78D7E04D-3166-47D5-B7CE-CE708EB99BAC}"/>
              </a:ext>
            </a:extLst>
          </p:cNvPr>
          <p:cNvSpPr>
            <a:spLocks noGrp="1"/>
          </p:cNvSpPr>
          <p:nvPr>
            <p:ph type="title"/>
          </p:nvPr>
        </p:nvSpPr>
        <p:spPr/>
        <p:txBody>
          <a:bodyPr/>
          <a:lstStyle/>
          <a:p>
            <a:r>
              <a:rPr lang="de-DE"/>
              <a:t>Mastertitelformat bearbeiten</a:t>
            </a:r>
            <a:endParaRPr lang="de-CH"/>
          </a:p>
        </p:txBody>
      </p:sp>
      <p:sp>
        <p:nvSpPr>
          <p:cNvPr id="18" name="Untertitel 2">
            <a:extLst>
              <a:ext uri="{FF2B5EF4-FFF2-40B4-BE49-F238E27FC236}">
                <a16:creationId xmlns:a16="http://schemas.microsoft.com/office/drawing/2014/main" id="{D21DEB89-BF3C-432B-81A7-B2339FBDE39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5" name="Textplatzhalter 4">
            <a:extLst>
              <a:ext uri="{FF2B5EF4-FFF2-40B4-BE49-F238E27FC236}">
                <a16:creationId xmlns:a16="http://schemas.microsoft.com/office/drawing/2014/main" id="{1E64A46B-609C-4EA2-9794-7B14DC68DB9A}"/>
              </a:ext>
            </a:extLst>
          </p:cNvPr>
          <p:cNvSpPr>
            <a:spLocks noGrp="1"/>
          </p:cNvSpPr>
          <p:nvPr>
            <p:ph type="body" sz="quarter" idx="18"/>
          </p:nvPr>
        </p:nvSpPr>
        <p:spPr>
          <a:xfrm>
            <a:off x="376238" y="1889126"/>
            <a:ext cx="7069137" cy="45593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E6E22122-E022-42DA-93C7-4EBA21E416B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967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llars">
    <p:spTree>
      <p:nvGrpSpPr>
        <p:cNvPr id="1" name=""/>
        <p:cNvGrpSpPr/>
        <p:nvPr/>
      </p:nvGrpSpPr>
      <p:grpSpPr>
        <a:xfrm>
          <a:off x="0" y="0"/>
          <a:ext cx="0" cy="0"/>
          <a:chOff x="0" y="0"/>
          <a:chExt cx="0" cy="0"/>
        </a:xfrm>
      </p:grpSpPr>
      <p:sp>
        <p:nvSpPr>
          <p:cNvPr id="7" name="Bildplatzhalter 3">
            <a:extLst>
              <a:ext uri="{FF2B5EF4-FFF2-40B4-BE49-F238E27FC236}">
                <a16:creationId xmlns:a16="http://schemas.microsoft.com/office/drawing/2014/main" id="{0325488C-A689-4DAD-9481-ED3022D3D528}"/>
              </a:ext>
            </a:extLst>
          </p:cNvPr>
          <p:cNvSpPr>
            <a:spLocks noGrp="1"/>
          </p:cNvSpPr>
          <p:nvPr>
            <p:ph type="pic" sz="quarter" idx="13"/>
          </p:nvPr>
        </p:nvSpPr>
        <p:spPr>
          <a:xfrm>
            <a:off x="384912" y="2467155"/>
            <a:ext cx="2686092" cy="2939091"/>
          </a:xfrm>
          <a:prstGeom prst="rect">
            <a:avLst/>
          </a:prstGeom>
        </p:spPr>
        <p:txBody>
          <a:bodyPr/>
          <a:lstStyle/>
          <a:p>
            <a:endParaRPr lang="de-CH"/>
          </a:p>
        </p:txBody>
      </p:sp>
      <p:sp>
        <p:nvSpPr>
          <p:cNvPr id="9" name="Textplatzhalter 7">
            <a:extLst>
              <a:ext uri="{FF2B5EF4-FFF2-40B4-BE49-F238E27FC236}">
                <a16:creationId xmlns:a16="http://schemas.microsoft.com/office/drawing/2014/main" id="{74FF4670-0E5C-411B-AFA7-95DD36C672A8}"/>
              </a:ext>
            </a:extLst>
          </p:cNvPr>
          <p:cNvSpPr>
            <a:spLocks noGrp="1"/>
          </p:cNvSpPr>
          <p:nvPr>
            <p:ph type="body" sz="quarter" idx="23" hasCustomPrompt="1"/>
          </p:nvPr>
        </p:nvSpPr>
        <p:spPr>
          <a:xfrm>
            <a:off x="384175"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0" name="Bildplatzhalter 3">
            <a:extLst>
              <a:ext uri="{FF2B5EF4-FFF2-40B4-BE49-F238E27FC236}">
                <a16:creationId xmlns:a16="http://schemas.microsoft.com/office/drawing/2014/main" id="{FEF12627-B77A-46BA-97EB-9FD4598554B2}"/>
              </a:ext>
            </a:extLst>
          </p:cNvPr>
          <p:cNvSpPr>
            <a:spLocks noGrp="1"/>
          </p:cNvSpPr>
          <p:nvPr>
            <p:ph type="pic" sz="quarter" idx="24"/>
          </p:nvPr>
        </p:nvSpPr>
        <p:spPr>
          <a:xfrm>
            <a:off x="3321450" y="2467155"/>
            <a:ext cx="2686092" cy="2939091"/>
          </a:xfrm>
          <a:prstGeom prst="rect">
            <a:avLst/>
          </a:prstGeom>
        </p:spPr>
        <p:txBody>
          <a:bodyPr/>
          <a:lstStyle/>
          <a:p>
            <a:endParaRPr lang="de-CH"/>
          </a:p>
        </p:txBody>
      </p:sp>
      <p:sp>
        <p:nvSpPr>
          <p:cNvPr id="11" name="Bildplatzhalter 3">
            <a:extLst>
              <a:ext uri="{FF2B5EF4-FFF2-40B4-BE49-F238E27FC236}">
                <a16:creationId xmlns:a16="http://schemas.microsoft.com/office/drawing/2014/main" id="{98B098B7-F05C-4FED-81BA-AE5E6A15B718}"/>
              </a:ext>
            </a:extLst>
          </p:cNvPr>
          <p:cNvSpPr>
            <a:spLocks noGrp="1"/>
          </p:cNvSpPr>
          <p:nvPr>
            <p:ph type="pic" sz="quarter" idx="27"/>
          </p:nvPr>
        </p:nvSpPr>
        <p:spPr>
          <a:xfrm>
            <a:off x="6257988" y="2467155"/>
            <a:ext cx="2686092" cy="2939091"/>
          </a:xfrm>
          <a:prstGeom prst="rect">
            <a:avLst/>
          </a:prstGeom>
        </p:spPr>
        <p:txBody>
          <a:bodyPr/>
          <a:lstStyle/>
          <a:p>
            <a:endParaRPr lang="de-CH"/>
          </a:p>
        </p:txBody>
      </p:sp>
      <p:sp>
        <p:nvSpPr>
          <p:cNvPr id="12" name="Bildplatzhalter 3">
            <a:extLst>
              <a:ext uri="{FF2B5EF4-FFF2-40B4-BE49-F238E27FC236}">
                <a16:creationId xmlns:a16="http://schemas.microsoft.com/office/drawing/2014/main" id="{E9D6EBE3-9F02-4BB5-BE8D-20A68DE44CBD}"/>
              </a:ext>
            </a:extLst>
          </p:cNvPr>
          <p:cNvSpPr>
            <a:spLocks noGrp="1"/>
          </p:cNvSpPr>
          <p:nvPr>
            <p:ph type="pic" sz="quarter" idx="30"/>
          </p:nvPr>
        </p:nvSpPr>
        <p:spPr>
          <a:xfrm>
            <a:off x="9194525" y="2467155"/>
            <a:ext cx="2686092" cy="2939091"/>
          </a:xfrm>
          <a:prstGeom prst="rect">
            <a:avLst/>
          </a:prstGeom>
        </p:spPr>
        <p:txBody>
          <a:bodyPr/>
          <a:lstStyle/>
          <a:p>
            <a:endParaRPr lang="de-CH"/>
          </a:p>
        </p:txBody>
      </p:sp>
      <p:sp>
        <p:nvSpPr>
          <p:cNvPr id="13" name="Textplatzhalter 7">
            <a:extLst>
              <a:ext uri="{FF2B5EF4-FFF2-40B4-BE49-F238E27FC236}">
                <a16:creationId xmlns:a16="http://schemas.microsoft.com/office/drawing/2014/main" id="{D184F9E9-0D75-47A7-981C-E14ADFA69118}"/>
              </a:ext>
            </a:extLst>
          </p:cNvPr>
          <p:cNvSpPr>
            <a:spLocks noGrp="1"/>
          </p:cNvSpPr>
          <p:nvPr>
            <p:ph type="body" sz="quarter" idx="32" hasCustomPrompt="1"/>
          </p:nvPr>
        </p:nvSpPr>
        <p:spPr>
          <a:xfrm>
            <a:off x="3321450"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4" name="Textplatzhalter 7">
            <a:extLst>
              <a:ext uri="{FF2B5EF4-FFF2-40B4-BE49-F238E27FC236}">
                <a16:creationId xmlns:a16="http://schemas.microsoft.com/office/drawing/2014/main" id="{FECA5531-A05D-4920-974B-38BB5421A09F}"/>
              </a:ext>
            </a:extLst>
          </p:cNvPr>
          <p:cNvSpPr>
            <a:spLocks noGrp="1"/>
          </p:cNvSpPr>
          <p:nvPr>
            <p:ph type="body" sz="quarter" idx="34" hasCustomPrompt="1"/>
          </p:nvPr>
        </p:nvSpPr>
        <p:spPr>
          <a:xfrm>
            <a:off x="6257988"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15" name="Textplatzhalter 7">
            <a:extLst>
              <a:ext uri="{FF2B5EF4-FFF2-40B4-BE49-F238E27FC236}">
                <a16:creationId xmlns:a16="http://schemas.microsoft.com/office/drawing/2014/main" id="{1A10AAF5-CC6F-4E54-B842-F03380D6439F}"/>
              </a:ext>
            </a:extLst>
          </p:cNvPr>
          <p:cNvSpPr>
            <a:spLocks noGrp="1"/>
          </p:cNvSpPr>
          <p:nvPr>
            <p:ph type="body" sz="quarter" idx="36" hasCustomPrompt="1"/>
          </p:nvPr>
        </p:nvSpPr>
        <p:spPr>
          <a:xfrm>
            <a:off x="9202413" y="565515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 name="Titel 1">
            <a:extLst>
              <a:ext uri="{FF2B5EF4-FFF2-40B4-BE49-F238E27FC236}">
                <a16:creationId xmlns:a16="http://schemas.microsoft.com/office/drawing/2014/main" id="{26347311-D7BA-40E8-874C-3EAFA224BFE0}"/>
              </a:ext>
            </a:extLst>
          </p:cNvPr>
          <p:cNvSpPr>
            <a:spLocks noGrp="1"/>
          </p:cNvSpPr>
          <p:nvPr>
            <p:ph type="title"/>
          </p:nvPr>
        </p:nvSpPr>
        <p:spPr/>
        <p:txBody>
          <a:bodyPr/>
          <a:lstStyle/>
          <a:p>
            <a:r>
              <a:rPr lang="de-DE"/>
              <a:t>Mastertitelformat bearbeiten</a:t>
            </a:r>
            <a:endParaRPr lang="de-CH"/>
          </a:p>
        </p:txBody>
      </p:sp>
      <p:sp>
        <p:nvSpPr>
          <p:cNvPr id="17" name="Untertitel 2">
            <a:extLst>
              <a:ext uri="{FF2B5EF4-FFF2-40B4-BE49-F238E27FC236}">
                <a16:creationId xmlns:a16="http://schemas.microsoft.com/office/drawing/2014/main" id="{AF7B1A0C-F036-4EDD-A939-540FE13C74EE}"/>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8" name="Textplatzhalter 4">
            <a:extLst>
              <a:ext uri="{FF2B5EF4-FFF2-40B4-BE49-F238E27FC236}">
                <a16:creationId xmlns:a16="http://schemas.microsoft.com/office/drawing/2014/main" id="{D79C4C54-F8F7-47C3-BDBD-CBD94792E86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11175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llars / With Description">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C5AA470A-88FE-473D-A62E-18B5983EF367}"/>
              </a:ext>
            </a:extLst>
          </p:cNvPr>
          <p:cNvSpPr>
            <a:spLocks noGrp="1"/>
          </p:cNvSpPr>
          <p:nvPr>
            <p:ph type="body" sz="quarter" idx="19"/>
          </p:nvPr>
        </p:nvSpPr>
        <p:spPr>
          <a:xfrm>
            <a:off x="384175"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20" name="Untertitel 2">
            <a:extLst>
              <a:ext uri="{FF2B5EF4-FFF2-40B4-BE49-F238E27FC236}">
                <a16:creationId xmlns:a16="http://schemas.microsoft.com/office/drawing/2014/main" id="{A2E4EA09-CE7A-4BDC-9C38-687EB98ADCD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itel 24">
            <a:extLst>
              <a:ext uri="{FF2B5EF4-FFF2-40B4-BE49-F238E27FC236}">
                <a16:creationId xmlns:a16="http://schemas.microsoft.com/office/drawing/2014/main" id="{005CAB59-B63C-4B1B-B68F-7498C0779466}"/>
              </a:ext>
            </a:extLst>
          </p:cNvPr>
          <p:cNvSpPr>
            <a:spLocks noGrp="1"/>
          </p:cNvSpPr>
          <p:nvPr>
            <p:ph type="title"/>
          </p:nvPr>
        </p:nvSpPr>
        <p:spPr/>
        <p:txBody>
          <a:bodyPr/>
          <a:lstStyle/>
          <a:p>
            <a:r>
              <a:rPr lang="de-DE"/>
              <a:t>Mastertitelformat bearbeiten</a:t>
            </a:r>
            <a:endParaRPr lang="de-CH"/>
          </a:p>
        </p:txBody>
      </p:sp>
      <p:sp>
        <p:nvSpPr>
          <p:cNvPr id="26" name="Bildplatzhalter 3">
            <a:extLst>
              <a:ext uri="{FF2B5EF4-FFF2-40B4-BE49-F238E27FC236}">
                <a16:creationId xmlns:a16="http://schemas.microsoft.com/office/drawing/2014/main" id="{F45557DA-C519-4240-8D37-BE3AFEC645A9}"/>
              </a:ext>
            </a:extLst>
          </p:cNvPr>
          <p:cNvSpPr>
            <a:spLocks noGrp="1"/>
          </p:cNvSpPr>
          <p:nvPr>
            <p:ph type="pic" sz="quarter" idx="13"/>
          </p:nvPr>
        </p:nvSpPr>
        <p:spPr>
          <a:xfrm>
            <a:off x="384912" y="1889185"/>
            <a:ext cx="2686092" cy="2939091"/>
          </a:xfrm>
          <a:prstGeom prst="rect">
            <a:avLst/>
          </a:prstGeom>
        </p:spPr>
        <p:txBody>
          <a:bodyPr/>
          <a:lstStyle/>
          <a:p>
            <a:endParaRPr lang="de-CH" dirty="0"/>
          </a:p>
        </p:txBody>
      </p:sp>
      <p:sp>
        <p:nvSpPr>
          <p:cNvPr id="27" name="Textplatzhalter 7">
            <a:extLst>
              <a:ext uri="{FF2B5EF4-FFF2-40B4-BE49-F238E27FC236}">
                <a16:creationId xmlns:a16="http://schemas.microsoft.com/office/drawing/2014/main" id="{D255FAE6-FB86-45F4-AF90-3584A2439948}"/>
              </a:ext>
            </a:extLst>
          </p:cNvPr>
          <p:cNvSpPr>
            <a:spLocks noGrp="1"/>
          </p:cNvSpPr>
          <p:nvPr>
            <p:ph type="body" sz="quarter" idx="23" hasCustomPrompt="1"/>
          </p:nvPr>
        </p:nvSpPr>
        <p:spPr>
          <a:xfrm>
            <a:off x="384175"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28" name="Bildplatzhalter 3">
            <a:extLst>
              <a:ext uri="{FF2B5EF4-FFF2-40B4-BE49-F238E27FC236}">
                <a16:creationId xmlns:a16="http://schemas.microsoft.com/office/drawing/2014/main" id="{22F16FE6-CB0D-4E06-B8FF-DCC8674A2DE0}"/>
              </a:ext>
            </a:extLst>
          </p:cNvPr>
          <p:cNvSpPr>
            <a:spLocks noGrp="1"/>
          </p:cNvSpPr>
          <p:nvPr>
            <p:ph type="pic" sz="quarter" idx="24"/>
          </p:nvPr>
        </p:nvSpPr>
        <p:spPr>
          <a:xfrm>
            <a:off x="3321450" y="1889185"/>
            <a:ext cx="2686092" cy="2939091"/>
          </a:xfrm>
          <a:prstGeom prst="rect">
            <a:avLst/>
          </a:prstGeom>
        </p:spPr>
        <p:txBody>
          <a:bodyPr/>
          <a:lstStyle/>
          <a:p>
            <a:endParaRPr lang="de-CH"/>
          </a:p>
        </p:txBody>
      </p:sp>
      <p:sp>
        <p:nvSpPr>
          <p:cNvPr id="29" name="Bildplatzhalter 3">
            <a:extLst>
              <a:ext uri="{FF2B5EF4-FFF2-40B4-BE49-F238E27FC236}">
                <a16:creationId xmlns:a16="http://schemas.microsoft.com/office/drawing/2014/main" id="{05AE13A8-1A9B-4CAD-BF45-8EAE1AA08723}"/>
              </a:ext>
            </a:extLst>
          </p:cNvPr>
          <p:cNvSpPr>
            <a:spLocks noGrp="1"/>
          </p:cNvSpPr>
          <p:nvPr>
            <p:ph type="pic" sz="quarter" idx="27"/>
          </p:nvPr>
        </p:nvSpPr>
        <p:spPr>
          <a:xfrm>
            <a:off x="6257988" y="1889185"/>
            <a:ext cx="2686092" cy="2939091"/>
          </a:xfrm>
          <a:prstGeom prst="rect">
            <a:avLst/>
          </a:prstGeom>
        </p:spPr>
        <p:txBody>
          <a:bodyPr/>
          <a:lstStyle/>
          <a:p>
            <a:endParaRPr lang="de-CH"/>
          </a:p>
        </p:txBody>
      </p:sp>
      <p:sp>
        <p:nvSpPr>
          <p:cNvPr id="30" name="Bildplatzhalter 3">
            <a:extLst>
              <a:ext uri="{FF2B5EF4-FFF2-40B4-BE49-F238E27FC236}">
                <a16:creationId xmlns:a16="http://schemas.microsoft.com/office/drawing/2014/main" id="{1CC52783-21E1-472A-BCFB-59DD8192AA52}"/>
              </a:ext>
            </a:extLst>
          </p:cNvPr>
          <p:cNvSpPr>
            <a:spLocks noGrp="1"/>
          </p:cNvSpPr>
          <p:nvPr>
            <p:ph type="pic" sz="quarter" idx="30"/>
          </p:nvPr>
        </p:nvSpPr>
        <p:spPr>
          <a:xfrm>
            <a:off x="9194525" y="1889185"/>
            <a:ext cx="2686092" cy="2939091"/>
          </a:xfrm>
          <a:prstGeom prst="rect">
            <a:avLst/>
          </a:prstGeom>
        </p:spPr>
        <p:txBody>
          <a:bodyPr/>
          <a:lstStyle/>
          <a:p>
            <a:endParaRPr lang="de-CH"/>
          </a:p>
        </p:txBody>
      </p:sp>
      <p:sp>
        <p:nvSpPr>
          <p:cNvPr id="31" name="Textplatzhalter 7">
            <a:extLst>
              <a:ext uri="{FF2B5EF4-FFF2-40B4-BE49-F238E27FC236}">
                <a16:creationId xmlns:a16="http://schemas.microsoft.com/office/drawing/2014/main" id="{8F364E4D-1692-420A-B9D7-E678BEB96FEE}"/>
              </a:ext>
            </a:extLst>
          </p:cNvPr>
          <p:cNvSpPr>
            <a:spLocks noGrp="1"/>
          </p:cNvSpPr>
          <p:nvPr>
            <p:ph type="body" sz="quarter" idx="32" hasCustomPrompt="1"/>
          </p:nvPr>
        </p:nvSpPr>
        <p:spPr>
          <a:xfrm>
            <a:off x="3321450"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2" name="Textplatzhalter 7">
            <a:extLst>
              <a:ext uri="{FF2B5EF4-FFF2-40B4-BE49-F238E27FC236}">
                <a16:creationId xmlns:a16="http://schemas.microsoft.com/office/drawing/2014/main" id="{BBA3BDEE-C48F-4A37-82B6-09044047B0E2}"/>
              </a:ext>
            </a:extLst>
          </p:cNvPr>
          <p:cNvSpPr>
            <a:spLocks noGrp="1"/>
          </p:cNvSpPr>
          <p:nvPr>
            <p:ph type="body" sz="quarter" idx="34" hasCustomPrompt="1"/>
          </p:nvPr>
        </p:nvSpPr>
        <p:spPr>
          <a:xfrm>
            <a:off x="6257988" y="5077186"/>
            <a:ext cx="272643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3" name="Textplatzhalter 7">
            <a:extLst>
              <a:ext uri="{FF2B5EF4-FFF2-40B4-BE49-F238E27FC236}">
                <a16:creationId xmlns:a16="http://schemas.microsoft.com/office/drawing/2014/main" id="{7F480FA4-1B3D-4079-9A5E-D2E75A402FC5}"/>
              </a:ext>
            </a:extLst>
          </p:cNvPr>
          <p:cNvSpPr>
            <a:spLocks noGrp="1"/>
          </p:cNvSpPr>
          <p:nvPr>
            <p:ph type="body" sz="quarter" idx="36" hasCustomPrompt="1"/>
          </p:nvPr>
        </p:nvSpPr>
        <p:spPr>
          <a:xfrm>
            <a:off x="9202413" y="5077186"/>
            <a:ext cx="2686092" cy="444409"/>
          </a:xfrm>
          <a:prstGeom prst="rect">
            <a:avLst/>
          </a:prstGeom>
        </p:spPr>
        <p:txBody>
          <a:bodyPr>
            <a:noAutofit/>
          </a:bodyPr>
          <a:lstStyle>
            <a:lvl1pPr marL="0" indent="0" algn="ctr">
              <a:lnSpc>
                <a:spcPct val="100000"/>
              </a:lnSpc>
              <a:buNone/>
              <a:defRPr sz="1800" b="1">
                <a:solidFill>
                  <a:srgbClr val="009DE8"/>
                </a:solidFill>
              </a:defRPr>
            </a:lvl1pPr>
          </a:lstStyle>
          <a:p>
            <a:pPr lvl="0"/>
            <a:r>
              <a:rPr lang="de-DE" dirty="0"/>
              <a:t>TITLE</a:t>
            </a:r>
            <a:endParaRPr lang="de-CH" dirty="0"/>
          </a:p>
        </p:txBody>
      </p:sp>
      <p:sp>
        <p:nvSpPr>
          <p:cNvPr id="34" name="Textplatzhalter 4">
            <a:extLst>
              <a:ext uri="{FF2B5EF4-FFF2-40B4-BE49-F238E27FC236}">
                <a16:creationId xmlns:a16="http://schemas.microsoft.com/office/drawing/2014/main" id="{D6A12E88-24FE-4C40-A00D-AAB03E9C1B86}"/>
              </a:ext>
            </a:extLst>
          </p:cNvPr>
          <p:cNvSpPr>
            <a:spLocks noGrp="1"/>
          </p:cNvSpPr>
          <p:nvPr>
            <p:ph type="body" sz="quarter" idx="37"/>
          </p:nvPr>
        </p:nvSpPr>
        <p:spPr>
          <a:xfrm>
            <a:off x="3321450" y="5589917"/>
            <a:ext cx="268609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5" name="Textplatzhalter 4">
            <a:extLst>
              <a:ext uri="{FF2B5EF4-FFF2-40B4-BE49-F238E27FC236}">
                <a16:creationId xmlns:a16="http://schemas.microsoft.com/office/drawing/2014/main" id="{3D55751B-5360-4260-9C3A-132CA076AB0C}"/>
              </a:ext>
            </a:extLst>
          </p:cNvPr>
          <p:cNvSpPr>
            <a:spLocks noGrp="1"/>
          </p:cNvSpPr>
          <p:nvPr>
            <p:ph type="body" sz="quarter" idx="38"/>
          </p:nvPr>
        </p:nvSpPr>
        <p:spPr>
          <a:xfrm>
            <a:off x="6257988" y="5589917"/>
            <a:ext cx="2726432" cy="863271"/>
          </a:xfrm>
          <a:prstGeom prst="rect">
            <a:avLst/>
          </a:prstGeom>
        </p:spPr>
        <p:txBody>
          <a:bodyPr>
            <a:noAutofit/>
          </a:bodyPr>
          <a:lstStyle>
            <a:lvl1pPr marL="0" indent="0" algn="ctr">
              <a:buNone/>
              <a:defRPr sz="1600"/>
            </a:lvl1pPr>
            <a:lvl2pPr algn="ctr">
              <a:defRPr sz="1600"/>
            </a:lvl2pPr>
            <a:lvl3pPr algn="ctr">
              <a:defRPr sz="1400"/>
            </a:lvl3pPr>
            <a:lvl4pPr algn="ctr">
              <a:defRPr sz="1200"/>
            </a:lvl4pPr>
            <a:lvl5pPr algn="ctr">
              <a:defRPr sz="1050"/>
            </a:lvl5pPr>
          </a:lstStyle>
          <a:p>
            <a:pPr lvl="0"/>
            <a:r>
              <a:rPr lang="de-DE" dirty="0"/>
              <a:t>Mastertextformat bearbeiten</a:t>
            </a:r>
            <a:endParaRPr lang="de-CH" dirty="0"/>
          </a:p>
        </p:txBody>
      </p:sp>
      <p:sp>
        <p:nvSpPr>
          <p:cNvPr id="36" name="Textplatzhalter 4">
            <a:extLst>
              <a:ext uri="{FF2B5EF4-FFF2-40B4-BE49-F238E27FC236}">
                <a16:creationId xmlns:a16="http://schemas.microsoft.com/office/drawing/2014/main" id="{E4AFBFBD-35A7-4285-A106-D6C21D269163}"/>
              </a:ext>
            </a:extLst>
          </p:cNvPr>
          <p:cNvSpPr>
            <a:spLocks noGrp="1"/>
          </p:cNvSpPr>
          <p:nvPr>
            <p:ph type="body" sz="quarter" idx="39"/>
          </p:nvPr>
        </p:nvSpPr>
        <p:spPr>
          <a:xfrm>
            <a:off x="9202413" y="5589917"/>
            <a:ext cx="2726432" cy="863271"/>
          </a:xfrm>
          <a:prstGeom prst="rect">
            <a:avLst/>
          </a:prstGeom>
        </p:spPr>
        <p:txBody>
          <a:bodyPr>
            <a:noAutofit/>
          </a:bodyPr>
          <a:lstStyle>
            <a:lvl1pPr algn="ctr">
              <a:defRPr sz="1600"/>
            </a:lvl1pPr>
            <a:lvl2pPr marL="0" indent="0" algn="ctr">
              <a:buNone/>
              <a:defRPr sz="1600"/>
            </a:lvl2pPr>
            <a:lvl3pPr algn="ctr">
              <a:defRPr sz="1400"/>
            </a:lvl3pPr>
            <a:lvl4pPr algn="ctr">
              <a:defRPr sz="1200"/>
            </a:lvl4pPr>
            <a:lvl5pPr algn="ctr">
              <a:defRPr sz="1050"/>
            </a:lvl5pPr>
          </a:lstStyle>
          <a:p>
            <a:pPr lvl="1"/>
            <a:r>
              <a:rPr lang="de-DE" dirty="0"/>
              <a:t>Mastertextformat bearbeiten</a:t>
            </a:r>
            <a:endParaRPr lang="de-CH" dirty="0"/>
          </a:p>
        </p:txBody>
      </p:sp>
      <p:sp>
        <p:nvSpPr>
          <p:cNvPr id="17" name="Textplatzhalter 4">
            <a:extLst>
              <a:ext uri="{FF2B5EF4-FFF2-40B4-BE49-F238E27FC236}">
                <a16:creationId xmlns:a16="http://schemas.microsoft.com/office/drawing/2014/main" id="{0E6B16AF-64AD-4203-9794-859198B02C8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50367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extplatzhalter 4">
            <a:extLst>
              <a:ext uri="{FF2B5EF4-FFF2-40B4-BE49-F238E27FC236}">
                <a16:creationId xmlns:a16="http://schemas.microsoft.com/office/drawing/2014/main" id="{F298E293-1854-4B09-BB01-FFCA92CF34FF}"/>
              </a:ext>
            </a:extLst>
          </p:cNvPr>
          <p:cNvSpPr>
            <a:spLocks noGrp="1"/>
          </p:cNvSpPr>
          <p:nvPr>
            <p:ph type="body" sz="quarter" idx="13" hasCustomPrompt="1"/>
          </p:nvPr>
        </p:nvSpPr>
        <p:spPr>
          <a:xfrm>
            <a:off x="376287"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0B1A0CDE-0B9E-4DD6-B36B-1B2716C2191D}"/>
              </a:ext>
            </a:extLst>
          </p:cNvPr>
          <p:cNvSpPr>
            <a:spLocks noGrp="1"/>
          </p:cNvSpPr>
          <p:nvPr>
            <p:ph sz="quarter" idx="14"/>
          </p:nvPr>
        </p:nvSpPr>
        <p:spPr>
          <a:xfrm>
            <a:off x="376287"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Inhaltsplatzhalter 11">
            <a:extLst>
              <a:ext uri="{FF2B5EF4-FFF2-40B4-BE49-F238E27FC236}">
                <a16:creationId xmlns:a16="http://schemas.microsoft.com/office/drawing/2014/main" id="{68D04E2E-74FB-433B-8B44-C0D721B83866}"/>
              </a:ext>
            </a:extLst>
          </p:cNvPr>
          <p:cNvSpPr>
            <a:spLocks noGrp="1"/>
          </p:cNvSpPr>
          <p:nvPr>
            <p:ph sz="quarter" idx="16"/>
          </p:nvPr>
        </p:nvSpPr>
        <p:spPr>
          <a:xfrm>
            <a:off x="6353641" y="2233504"/>
            <a:ext cx="5524500"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 name="Titel 1">
            <a:extLst>
              <a:ext uri="{FF2B5EF4-FFF2-40B4-BE49-F238E27FC236}">
                <a16:creationId xmlns:a16="http://schemas.microsoft.com/office/drawing/2014/main" id="{AD42183E-D2F0-4366-A97F-55E9E16BDD43}"/>
              </a:ext>
            </a:extLst>
          </p:cNvPr>
          <p:cNvSpPr>
            <a:spLocks noGrp="1"/>
          </p:cNvSpPr>
          <p:nvPr>
            <p:ph type="title"/>
          </p:nvPr>
        </p:nvSpPr>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7E9E3A19-248F-42D7-853F-E737AFD57767}"/>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5" name="Textplatzhalter 4">
            <a:extLst>
              <a:ext uri="{FF2B5EF4-FFF2-40B4-BE49-F238E27FC236}">
                <a16:creationId xmlns:a16="http://schemas.microsoft.com/office/drawing/2014/main" id="{255C6871-6630-47EF-8698-2439869B45DB}"/>
              </a:ext>
            </a:extLst>
          </p:cNvPr>
          <p:cNvSpPr>
            <a:spLocks noGrp="1"/>
          </p:cNvSpPr>
          <p:nvPr>
            <p:ph type="body" sz="quarter" idx="17" hasCustomPrompt="1"/>
          </p:nvPr>
        </p:nvSpPr>
        <p:spPr>
          <a:xfrm>
            <a:off x="6353641" y="1830279"/>
            <a:ext cx="552423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8" name="Textplatzhalter 4">
            <a:extLst>
              <a:ext uri="{FF2B5EF4-FFF2-40B4-BE49-F238E27FC236}">
                <a16:creationId xmlns:a16="http://schemas.microsoft.com/office/drawing/2014/main" id="{04DE3238-BFD1-492F-A333-56C24297F31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3133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
    <p:spTree>
      <p:nvGrpSpPr>
        <p:cNvPr id="1" name=""/>
        <p:cNvGrpSpPr/>
        <p:nvPr/>
      </p:nvGrpSpPr>
      <p:grpSpPr>
        <a:xfrm>
          <a:off x="0" y="0"/>
          <a:ext cx="0" cy="0"/>
          <a:chOff x="0" y="0"/>
          <a:chExt cx="0" cy="0"/>
        </a:xfrm>
      </p:grpSpPr>
      <p:pic>
        <p:nvPicPr>
          <p:cNvPr id="4" name="Imagem 10">
            <a:extLst>
              <a:ext uri="{FF2B5EF4-FFF2-40B4-BE49-F238E27FC236}">
                <a16:creationId xmlns:a16="http://schemas.microsoft.com/office/drawing/2014/main" id="{EA55C27A-E741-4B62-9D36-4DE6352CE7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hteck: obere Ecken abgerundet 4">
            <a:extLst>
              <a:ext uri="{FF2B5EF4-FFF2-40B4-BE49-F238E27FC236}">
                <a16:creationId xmlns:a16="http://schemas.microsoft.com/office/drawing/2014/main" id="{6B705B5F-3C98-46B3-A994-C6AE142B898A}"/>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6" name="Titelplatzhalter 1">
            <a:extLst>
              <a:ext uri="{FF2B5EF4-FFF2-40B4-BE49-F238E27FC236}">
                <a16:creationId xmlns:a16="http://schemas.microsoft.com/office/drawing/2014/main" id="{DBD81F40-F1F6-456B-930D-34F0FD1C4DA2}"/>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7" name="object 16">
            <a:extLst>
              <a:ext uri="{FF2B5EF4-FFF2-40B4-BE49-F238E27FC236}">
                <a16:creationId xmlns:a16="http://schemas.microsoft.com/office/drawing/2014/main" id="{9805E1BD-1101-4AC1-A27D-E4F9320819C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9" name="Textfeld 8">
            <a:extLst>
              <a:ext uri="{FF2B5EF4-FFF2-40B4-BE49-F238E27FC236}">
                <a16:creationId xmlns:a16="http://schemas.microsoft.com/office/drawing/2014/main" id="{4E5F8F25-0A08-4B7A-841C-760E22E66E3F}"/>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11" name="Textplatzhalter 9">
            <a:extLst>
              <a:ext uri="{FF2B5EF4-FFF2-40B4-BE49-F238E27FC236}">
                <a16:creationId xmlns:a16="http://schemas.microsoft.com/office/drawing/2014/main" id="{C2C2EE32-8E52-4DD8-BD2F-3652E700BBBF}"/>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12" name="Imagem 14">
            <a:extLst>
              <a:ext uri="{FF2B5EF4-FFF2-40B4-BE49-F238E27FC236}">
                <a16:creationId xmlns:a16="http://schemas.microsoft.com/office/drawing/2014/main" id="{F5C356E2-70D2-40C3-AE16-51F5ECF61A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5143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7"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4254244" y="1830279"/>
            <a:ext cx="368351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4254154" y="2233504"/>
            <a:ext cx="3683691"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8132024" y="1830279"/>
            <a:ext cx="3748593"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8132022" y="2233504"/>
            <a:ext cx="3748776" cy="4214921"/>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22D2E69D-49E5-4B07-B9A2-07EA8E85DE0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5236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0FD3398B-0D89-4070-A1C8-72835B06A22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3" name="Titel 2">
            <a:extLst>
              <a:ext uri="{FF2B5EF4-FFF2-40B4-BE49-F238E27FC236}">
                <a16:creationId xmlns:a16="http://schemas.microsoft.com/office/drawing/2014/main" id="{31540200-9876-445F-8E7B-ACB92D9E23A3}"/>
              </a:ext>
            </a:extLst>
          </p:cNvPr>
          <p:cNvSpPr>
            <a:spLocks noGrp="1"/>
          </p:cNvSpPr>
          <p:nvPr>
            <p:ph type="title"/>
          </p:nvPr>
        </p:nvSpPr>
        <p:spPr/>
        <p:txBody>
          <a:bodyPr/>
          <a:lstStyle/>
          <a:p>
            <a:r>
              <a:rPr lang="de-DE"/>
              <a:t>Mastertitelformat bearbeiten</a:t>
            </a:r>
            <a:endParaRPr lang="de-CH"/>
          </a:p>
        </p:txBody>
      </p:sp>
      <p:sp>
        <p:nvSpPr>
          <p:cNvPr id="16" name="Textplatzhalter 4">
            <a:extLst>
              <a:ext uri="{FF2B5EF4-FFF2-40B4-BE49-F238E27FC236}">
                <a16:creationId xmlns:a16="http://schemas.microsoft.com/office/drawing/2014/main" id="{777EBFC0-F649-4CD0-B122-F26044146358}"/>
              </a:ext>
            </a:extLst>
          </p:cNvPr>
          <p:cNvSpPr>
            <a:spLocks noGrp="1"/>
          </p:cNvSpPr>
          <p:nvPr>
            <p:ph type="body" sz="quarter" idx="13" hasCustomPrompt="1"/>
          </p:nvPr>
        </p:nvSpPr>
        <p:spPr>
          <a:xfrm>
            <a:off x="376287"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7" name="Inhaltsplatzhalter 11">
            <a:extLst>
              <a:ext uri="{FF2B5EF4-FFF2-40B4-BE49-F238E27FC236}">
                <a16:creationId xmlns:a16="http://schemas.microsoft.com/office/drawing/2014/main" id="{3415D804-30B3-4831-9750-4F61F4E6A7E4}"/>
              </a:ext>
            </a:extLst>
          </p:cNvPr>
          <p:cNvSpPr>
            <a:spLocks noGrp="1"/>
          </p:cNvSpPr>
          <p:nvPr>
            <p:ph sz="quarter" idx="14"/>
          </p:nvPr>
        </p:nvSpPr>
        <p:spPr>
          <a:xfrm>
            <a:off x="376288"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8" name="Textplatzhalter 4">
            <a:extLst>
              <a:ext uri="{FF2B5EF4-FFF2-40B4-BE49-F238E27FC236}">
                <a16:creationId xmlns:a16="http://schemas.microsoft.com/office/drawing/2014/main" id="{4EBB6C7A-C14D-4A55-AEB5-54E4E7046F0D}"/>
              </a:ext>
            </a:extLst>
          </p:cNvPr>
          <p:cNvSpPr>
            <a:spLocks noGrp="1"/>
          </p:cNvSpPr>
          <p:nvPr>
            <p:ph type="body" sz="quarter" idx="15" hasCustomPrompt="1"/>
          </p:nvPr>
        </p:nvSpPr>
        <p:spPr>
          <a:xfrm>
            <a:off x="3271941" y="1830279"/>
            <a:ext cx="2765891"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9" name="Inhaltsplatzhalter 11">
            <a:extLst>
              <a:ext uri="{FF2B5EF4-FFF2-40B4-BE49-F238E27FC236}">
                <a16:creationId xmlns:a16="http://schemas.microsoft.com/office/drawing/2014/main" id="{2272431B-4039-4D0E-9B74-884125BA1C04}"/>
              </a:ext>
            </a:extLst>
          </p:cNvPr>
          <p:cNvSpPr>
            <a:spLocks noGrp="1"/>
          </p:cNvSpPr>
          <p:nvPr>
            <p:ph sz="quarter" idx="16"/>
          </p:nvPr>
        </p:nvSpPr>
        <p:spPr>
          <a:xfrm>
            <a:off x="3271852" y="2233504"/>
            <a:ext cx="2766026"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20" name="Textplatzhalter 4">
            <a:extLst>
              <a:ext uri="{FF2B5EF4-FFF2-40B4-BE49-F238E27FC236}">
                <a16:creationId xmlns:a16="http://schemas.microsoft.com/office/drawing/2014/main" id="{32F35D6E-00E3-4B38-ADD1-CE04AD23B461}"/>
              </a:ext>
            </a:extLst>
          </p:cNvPr>
          <p:cNvSpPr>
            <a:spLocks noGrp="1"/>
          </p:cNvSpPr>
          <p:nvPr>
            <p:ph type="body" sz="quarter" idx="17" hasCustomPrompt="1"/>
          </p:nvPr>
        </p:nvSpPr>
        <p:spPr>
          <a:xfrm>
            <a:off x="6144262"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21" name="Inhaltsplatzhalter 11">
            <a:extLst>
              <a:ext uri="{FF2B5EF4-FFF2-40B4-BE49-F238E27FC236}">
                <a16:creationId xmlns:a16="http://schemas.microsoft.com/office/drawing/2014/main" id="{77FC49BB-7665-4CFA-B76B-881A9969A51A}"/>
              </a:ext>
            </a:extLst>
          </p:cNvPr>
          <p:cNvSpPr>
            <a:spLocks noGrp="1"/>
          </p:cNvSpPr>
          <p:nvPr>
            <p:ph sz="quarter" idx="18"/>
          </p:nvPr>
        </p:nvSpPr>
        <p:spPr>
          <a:xfrm>
            <a:off x="6144259"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Textplatzhalter 4">
            <a:extLst>
              <a:ext uri="{FF2B5EF4-FFF2-40B4-BE49-F238E27FC236}">
                <a16:creationId xmlns:a16="http://schemas.microsoft.com/office/drawing/2014/main" id="{B235C03A-D39D-4121-8CCE-D6FD3C97E6AD}"/>
              </a:ext>
            </a:extLst>
          </p:cNvPr>
          <p:cNvSpPr>
            <a:spLocks noGrp="1"/>
          </p:cNvSpPr>
          <p:nvPr>
            <p:ph type="body" sz="quarter" idx="19" hasCustomPrompt="1"/>
          </p:nvPr>
        </p:nvSpPr>
        <p:spPr>
          <a:xfrm>
            <a:off x="9065857" y="1830279"/>
            <a:ext cx="2814760" cy="369887"/>
          </a:xfrm>
          <a:prstGeom prst="rect">
            <a:avLst/>
          </a:prstGeom>
        </p:spPr>
        <p:txBody>
          <a:bodyPr>
            <a:normAutofit/>
          </a:bodyPr>
          <a:lstStyle>
            <a:lvl1pPr marL="0" indent="0">
              <a:buNone/>
              <a:defRPr sz="2000" b="1">
                <a:solidFill>
                  <a:srgbClr val="009DE8"/>
                </a:solidFill>
              </a:defRPr>
            </a:lvl1pPr>
          </a:lstStyle>
          <a:p>
            <a:pPr lvl="0"/>
            <a:r>
              <a:rPr lang="de-DE" dirty="0"/>
              <a:t>TITEL</a:t>
            </a:r>
            <a:endParaRPr lang="de-CH" dirty="0"/>
          </a:p>
        </p:txBody>
      </p:sp>
      <p:sp>
        <p:nvSpPr>
          <p:cNvPr id="11" name="Inhaltsplatzhalter 11">
            <a:extLst>
              <a:ext uri="{FF2B5EF4-FFF2-40B4-BE49-F238E27FC236}">
                <a16:creationId xmlns:a16="http://schemas.microsoft.com/office/drawing/2014/main" id="{DF8CB7C5-D42C-4D82-B566-306F9C256270}"/>
              </a:ext>
            </a:extLst>
          </p:cNvPr>
          <p:cNvSpPr>
            <a:spLocks noGrp="1"/>
          </p:cNvSpPr>
          <p:nvPr>
            <p:ph sz="quarter" idx="20"/>
          </p:nvPr>
        </p:nvSpPr>
        <p:spPr>
          <a:xfrm>
            <a:off x="9065720" y="2233504"/>
            <a:ext cx="2814897" cy="421968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2" name="Textplatzhalter 4">
            <a:extLst>
              <a:ext uri="{FF2B5EF4-FFF2-40B4-BE49-F238E27FC236}">
                <a16:creationId xmlns:a16="http://schemas.microsoft.com/office/drawing/2014/main" id="{2F043631-C3BA-4F04-A892-D0FD14ECCFEE}"/>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01673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box">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8" name="Textplatzhalter 7">
            <a:extLst>
              <a:ext uri="{FF2B5EF4-FFF2-40B4-BE49-F238E27FC236}">
                <a16:creationId xmlns:a16="http://schemas.microsoft.com/office/drawing/2014/main" id="{14A0D2F9-7F0E-463C-BCB2-700921A829C4}"/>
              </a:ext>
            </a:extLst>
          </p:cNvPr>
          <p:cNvSpPr>
            <a:spLocks noGrp="1"/>
          </p:cNvSpPr>
          <p:nvPr>
            <p:ph type="body" sz="quarter" idx="10" hasCustomPrompt="1"/>
          </p:nvPr>
        </p:nvSpPr>
        <p:spPr>
          <a:xfrm>
            <a:off x="376288"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1" name="Textplatzhalter 7">
            <a:extLst>
              <a:ext uri="{FF2B5EF4-FFF2-40B4-BE49-F238E27FC236}">
                <a16:creationId xmlns:a16="http://schemas.microsoft.com/office/drawing/2014/main" id="{87BD9163-A974-4D4B-B6A3-CEE55214A0ED}"/>
              </a:ext>
            </a:extLst>
          </p:cNvPr>
          <p:cNvSpPr>
            <a:spLocks noGrp="1"/>
          </p:cNvSpPr>
          <p:nvPr>
            <p:ph type="body" sz="quarter" idx="11" hasCustomPrompt="1"/>
          </p:nvPr>
        </p:nvSpPr>
        <p:spPr>
          <a:xfrm>
            <a:off x="376288"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2" name="Textplatzhalter 7">
            <a:extLst>
              <a:ext uri="{FF2B5EF4-FFF2-40B4-BE49-F238E27FC236}">
                <a16:creationId xmlns:a16="http://schemas.microsoft.com/office/drawing/2014/main" id="{6FD7C690-96CD-4FF0-8E39-E01735D2359F}"/>
              </a:ext>
            </a:extLst>
          </p:cNvPr>
          <p:cNvSpPr>
            <a:spLocks noGrp="1"/>
          </p:cNvSpPr>
          <p:nvPr>
            <p:ph type="body" sz="quarter" idx="12" hasCustomPrompt="1"/>
          </p:nvPr>
        </p:nvSpPr>
        <p:spPr>
          <a:xfrm>
            <a:off x="3274383"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3" name="Textplatzhalter 7">
            <a:extLst>
              <a:ext uri="{FF2B5EF4-FFF2-40B4-BE49-F238E27FC236}">
                <a16:creationId xmlns:a16="http://schemas.microsoft.com/office/drawing/2014/main" id="{825BB423-495A-47E9-A88C-57E59409AE97}"/>
              </a:ext>
            </a:extLst>
          </p:cNvPr>
          <p:cNvSpPr>
            <a:spLocks noGrp="1"/>
          </p:cNvSpPr>
          <p:nvPr>
            <p:ph type="body" sz="quarter" idx="13" hasCustomPrompt="1"/>
          </p:nvPr>
        </p:nvSpPr>
        <p:spPr>
          <a:xfrm>
            <a:off x="3274383"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vert="horz" lIns="288000" tIns="108000" rIns="288000" bIns="72000" rtlCol="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4" name="Textplatzhalter 7">
            <a:extLst>
              <a:ext uri="{FF2B5EF4-FFF2-40B4-BE49-F238E27FC236}">
                <a16:creationId xmlns:a16="http://schemas.microsoft.com/office/drawing/2014/main" id="{6CD7F3E4-A6BD-4BEE-A70E-25A49B4B40C0}"/>
              </a:ext>
            </a:extLst>
          </p:cNvPr>
          <p:cNvSpPr>
            <a:spLocks noGrp="1"/>
          </p:cNvSpPr>
          <p:nvPr>
            <p:ph type="body" sz="quarter" idx="14" hasCustomPrompt="1"/>
          </p:nvPr>
        </p:nvSpPr>
        <p:spPr>
          <a:xfrm>
            <a:off x="6172479"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5" name="Textplatzhalter 7">
            <a:extLst>
              <a:ext uri="{FF2B5EF4-FFF2-40B4-BE49-F238E27FC236}">
                <a16:creationId xmlns:a16="http://schemas.microsoft.com/office/drawing/2014/main" id="{79636D3F-B888-4856-8C98-B7D133CCD487}"/>
              </a:ext>
            </a:extLst>
          </p:cNvPr>
          <p:cNvSpPr>
            <a:spLocks noGrp="1"/>
          </p:cNvSpPr>
          <p:nvPr>
            <p:ph type="body" sz="quarter" idx="15" hasCustomPrompt="1"/>
          </p:nvPr>
        </p:nvSpPr>
        <p:spPr>
          <a:xfrm>
            <a:off x="6172479" y="2351956"/>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26" name="Textplatzhalter 7">
            <a:extLst>
              <a:ext uri="{FF2B5EF4-FFF2-40B4-BE49-F238E27FC236}">
                <a16:creationId xmlns:a16="http://schemas.microsoft.com/office/drawing/2014/main" id="{3425072D-D71E-4AC5-950A-E12466B691F8}"/>
              </a:ext>
            </a:extLst>
          </p:cNvPr>
          <p:cNvSpPr>
            <a:spLocks noGrp="1"/>
          </p:cNvSpPr>
          <p:nvPr>
            <p:ph type="body" sz="quarter" idx="16" hasCustomPrompt="1"/>
          </p:nvPr>
        </p:nvSpPr>
        <p:spPr>
          <a:xfrm>
            <a:off x="9096262" y="190835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27" name="Textplatzhalter 7">
            <a:extLst>
              <a:ext uri="{FF2B5EF4-FFF2-40B4-BE49-F238E27FC236}">
                <a16:creationId xmlns:a16="http://schemas.microsoft.com/office/drawing/2014/main" id="{E0F4D245-E290-44C7-B6C5-189F7EAFB5A6}"/>
              </a:ext>
            </a:extLst>
          </p:cNvPr>
          <p:cNvSpPr>
            <a:spLocks noGrp="1"/>
          </p:cNvSpPr>
          <p:nvPr>
            <p:ph type="body" sz="quarter" idx="17" hasCustomPrompt="1"/>
          </p:nvPr>
        </p:nvSpPr>
        <p:spPr>
          <a:xfrm>
            <a:off x="9096262" y="2343330"/>
            <a:ext cx="2784355" cy="4101232"/>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
        <p:nvSpPr>
          <p:cNvPr id="12" name="Textplatzhalter 4">
            <a:extLst>
              <a:ext uri="{FF2B5EF4-FFF2-40B4-BE49-F238E27FC236}">
                <a16:creationId xmlns:a16="http://schemas.microsoft.com/office/drawing/2014/main" id="{9FC1294D-D643-4816-BF2A-8064EE6A215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6669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box a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CE52B-D987-4C24-A615-1DFADF4E3B0B}"/>
              </a:ext>
            </a:extLst>
          </p:cNvPr>
          <p:cNvSpPr>
            <a:spLocks noGrp="1"/>
          </p:cNvSpPr>
          <p:nvPr userDrawn="1">
            <p:ph type="title"/>
          </p:nvPr>
        </p:nvSpPr>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0BFD001F-53F6-465E-89FC-26EA2F957AF4}"/>
              </a:ext>
            </a:extLst>
          </p:cNvPr>
          <p:cNvSpPr>
            <a:spLocks noGrp="1"/>
          </p:cNvSpPr>
          <p:nvPr userDrawn="1">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4">
            <a:extLst>
              <a:ext uri="{FF2B5EF4-FFF2-40B4-BE49-F238E27FC236}">
                <a16:creationId xmlns:a16="http://schemas.microsoft.com/office/drawing/2014/main" id="{ECE7D27E-6126-4FAD-BB7C-3B0D069511C7}"/>
              </a:ext>
            </a:extLst>
          </p:cNvPr>
          <p:cNvSpPr>
            <a:spLocks noGrp="1"/>
          </p:cNvSpPr>
          <p:nvPr>
            <p:ph type="body" sz="quarter" idx="18"/>
          </p:nvPr>
        </p:nvSpPr>
        <p:spPr>
          <a:xfrm>
            <a:off x="376238" y="1889125"/>
            <a:ext cx="8439771" cy="48053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Textplatzhalter 4">
            <a:extLst>
              <a:ext uri="{FF2B5EF4-FFF2-40B4-BE49-F238E27FC236}">
                <a16:creationId xmlns:a16="http://schemas.microsoft.com/office/drawing/2014/main" id="{09511E6E-8675-48BD-817B-D4BAFC4E2672}"/>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9" name="Textplatzhalter 7">
            <a:extLst>
              <a:ext uri="{FF2B5EF4-FFF2-40B4-BE49-F238E27FC236}">
                <a16:creationId xmlns:a16="http://schemas.microsoft.com/office/drawing/2014/main" id="{9F7DC51E-DCE8-44B5-B0F5-E122A47F3F9E}"/>
              </a:ext>
            </a:extLst>
          </p:cNvPr>
          <p:cNvSpPr>
            <a:spLocks noGrp="1"/>
          </p:cNvSpPr>
          <p:nvPr>
            <p:ph type="body" sz="quarter" idx="16" hasCustomPrompt="1"/>
          </p:nvPr>
        </p:nvSpPr>
        <p:spPr>
          <a:xfrm>
            <a:off x="9096262" y="1889125"/>
            <a:ext cx="2784355" cy="465818"/>
          </a:xfrm>
          <a:solidFill>
            <a:schemeClr val="accent2"/>
          </a:solidFill>
          <a:ln w="6350" cap="flat" cmpd="sng" algn="ctr">
            <a:noFill/>
            <a:prstDash val="solid"/>
            <a:miter lim="800000"/>
          </a:ln>
          <a:effectLst/>
        </p:spPr>
        <p:style>
          <a:lnRef idx="1">
            <a:schemeClr val="accent2"/>
          </a:lnRef>
          <a:fillRef idx="2">
            <a:schemeClr val="accent2"/>
          </a:fillRef>
          <a:effectRef idx="1">
            <a:schemeClr val="accent2"/>
          </a:effectRef>
          <a:fontRef idx="minor">
            <a:schemeClr val="dk1"/>
          </a:fontRef>
        </p:style>
        <p:txBody>
          <a:bodyPr anchor="ctr">
            <a:normAutofit/>
          </a:bodyPr>
          <a:lstStyle>
            <a:lvl1pPr marL="0" indent="0" algn="ctr">
              <a:buNone/>
              <a:defRPr lang="de-CH" sz="1800" b="1" dirty="0">
                <a:solidFill>
                  <a:schemeClr val="bg1"/>
                </a:solidFill>
              </a:defRPr>
            </a:lvl1pPr>
          </a:lstStyle>
          <a:p>
            <a:pPr marL="228600" lvl="0" indent="-228600" algn="ctr">
              <a:lnSpc>
                <a:spcPct val="100000"/>
              </a:lnSpc>
            </a:pPr>
            <a:r>
              <a:rPr lang="de-DE" dirty="0"/>
              <a:t>Infobox Title</a:t>
            </a:r>
            <a:endParaRPr lang="de-CH" dirty="0"/>
          </a:p>
        </p:txBody>
      </p:sp>
      <p:sp>
        <p:nvSpPr>
          <p:cNvPr id="10" name="Textplatzhalter 7">
            <a:extLst>
              <a:ext uri="{FF2B5EF4-FFF2-40B4-BE49-F238E27FC236}">
                <a16:creationId xmlns:a16="http://schemas.microsoft.com/office/drawing/2014/main" id="{9B291B51-EF3A-411A-9C46-F0CFB347A355}"/>
              </a:ext>
            </a:extLst>
          </p:cNvPr>
          <p:cNvSpPr>
            <a:spLocks noGrp="1"/>
          </p:cNvSpPr>
          <p:nvPr>
            <p:ph type="body" sz="quarter" idx="17" hasCustomPrompt="1"/>
          </p:nvPr>
        </p:nvSpPr>
        <p:spPr>
          <a:xfrm>
            <a:off x="9096262" y="2324100"/>
            <a:ext cx="2784355" cy="4370388"/>
          </a:xfrm>
          <a:gradFill flip="none" rotWithShape="1">
            <a:gsLst>
              <a:gs pos="0">
                <a:schemeClr val="accent3">
                  <a:lumMod val="5000"/>
                  <a:lumOff val="95000"/>
                </a:schemeClr>
              </a:gs>
              <a:gs pos="74000">
                <a:schemeClr val="bg1">
                  <a:lumMod val="95000"/>
                </a:schemeClr>
              </a:gs>
              <a:gs pos="100000">
                <a:schemeClr val="bg1"/>
              </a:gs>
            </a:gsLst>
            <a:lin ang="5400000" scaled="1"/>
            <a:tileRect/>
          </a:gradFill>
          <a:ln w="6350" cap="flat" cmpd="sng" algn="ctr">
            <a:noFill/>
            <a:prstDash val="solid"/>
            <a:miter lim="800000"/>
          </a:ln>
          <a:effectLst>
            <a:outerShdw blurRad="50800" dist="38100" dir="2700000" algn="tl" rotWithShape="0">
              <a:schemeClr val="bg2">
                <a:alpha val="40000"/>
              </a:schemeClr>
            </a:outerShdw>
          </a:effectLst>
        </p:spPr>
        <p:style>
          <a:lnRef idx="1">
            <a:schemeClr val="accent2"/>
          </a:lnRef>
          <a:fillRef idx="2">
            <a:schemeClr val="accent2"/>
          </a:fillRef>
          <a:effectRef idx="1">
            <a:schemeClr val="accent2"/>
          </a:effectRef>
          <a:fontRef idx="minor">
            <a:schemeClr val="dk1"/>
          </a:fontRef>
        </p:style>
        <p:txBody>
          <a:bodyPr lIns="288000" tIns="108000" rIns="288000" bIns="72000" anchor="t">
            <a:noAutofit/>
          </a:bodyPr>
          <a:lstStyle>
            <a:lvl1pPr>
              <a:defRPr lang="de-CH" sz="1800" b="0" dirty="0">
                <a:solidFill>
                  <a:schemeClr val="tx1"/>
                </a:solidFill>
              </a:defRPr>
            </a:lvl1pPr>
          </a:lstStyle>
          <a:p>
            <a:pPr marL="0" lvl="0" indent="0">
              <a:lnSpc>
                <a:spcPct val="100000"/>
              </a:lnSpc>
              <a:buNone/>
            </a:pPr>
            <a:r>
              <a:rPr lang="de-DE" dirty="0"/>
              <a:t>Text</a:t>
            </a:r>
            <a:endParaRPr lang="de-CH" dirty="0"/>
          </a:p>
        </p:txBody>
      </p:sp>
    </p:spTree>
    <p:extLst>
      <p:ext uri="{BB962C8B-B14F-4D97-AF65-F5344CB8AC3E}">
        <p14:creationId xmlns:p14="http://schemas.microsoft.com/office/powerpoint/2010/main" val="289137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odboard / Gallery">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6114E4FD-A920-4776-82D8-3E35FDFCBD35}"/>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Bildplatzhalter 3">
            <a:extLst>
              <a:ext uri="{FF2B5EF4-FFF2-40B4-BE49-F238E27FC236}">
                <a16:creationId xmlns:a16="http://schemas.microsoft.com/office/drawing/2014/main" id="{39F72BE7-95F5-49F4-8AFE-B0628AD29D01}"/>
              </a:ext>
            </a:extLst>
          </p:cNvPr>
          <p:cNvSpPr>
            <a:spLocks noGrp="1"/>
          </p:cNvSpPr>
          <p:nvPr>
            <p:ph type="pic" sz="quarter" idx="11"/>
          </p:nvPr>
        </p:nvSpPr>
        <p:spPr>
          <a:xfrm>
            <a:off x="4848582" y="869051"/>
            <a:ext cx="2245838" cy="1757363"/>
          </a:xfrm>
          <a:prstGeom prst="rect">
            <a:avLst/>
          </a:prstGeom>
        </p:spPr>
        <p:txBody>
          <a:bodyPr>
            <a:normAutofit/>
          </a:bodyPr>
          <a:lstStyle>
            <a:lvl1pPr>
              <a:defRPr sz="1800"/>
            </a:lvl1pPr>
          </a:lstStyle>
          <a:p>
            <a:endParaRPr lang="de-CH" dirty="0"/>
          </a:p>
        </p:txBody>
      </p:sp>
      <p:sp>
        <p:nvSpPr>
          <p:cNvPr id="8" name="Bildplatzhalter 3">
            <a:extLst>
              <a:ext uri="{FF2B5EF4-FFF2-40B4-BE49-F238E27FC236}">
                <a16:creationId xmlns:a16="http://schemas.microsoft.com/office/drawing/2014/main" id="{E2C78E64-016C-4FA7-B1A1-A718DF87ED6E}"/>
              </a:ext>
            </a:extLst>
          </p:cNvPr>
          <p:cNvSpPr>
            <a:spLocks noGrp="1"/>
          </p:cNvSpPr>
          <p:nvPr>
            <p:ph type="pic" sz="quarter" idx="13"/>
          </p:nvPr>
        </p:nvSpPr>
        <p:spPr>
          <a:xfrm>
            <a:off x="7246821" y="869051"/>
            <a:ext cx="2245838" cy="1757363"/>
          </a:xfrm>
          <a:prstGeom prst="rect">
            <a:avLst/>
          </a:prstGeom>
        </p:spPr>
        <p:txBody>
          <a:bodyPr>
            <a:normAutofit/>
          </a:bodyPr>
          <a:lstStyle>
            <a:lvl1pPr>
              <a:defRPr sz="1800"/>
            </a:lvl1pPr>
          </a:lstStyle>
          <a:p>
            <a:endParaRPr lang="de-CH" dirty="0"/>
          </a:p>
        </p:txBody>
      </p:sp>
      <p:sp>
        <p:nvSpPr>
          <p:cNvPr id="12" name="Bildplatzhalter 3">
            <a:extLst>
              <a:ext uri="{FF2B5EF4-FFF2-40B4-BE49-F238E27FC236}">
                <a16:creationId xmlns:a16="http://schemas.microsoft.com/office/drawing/2014/main" id="{B88CEF98-2DDE-45BB-A18E-67D63ACEEC44}"/>
              </a:ext>
            </a:extLst>
          </p:cNvPr>
          <p:cNvSpPr>
            <a:spLocks noGrp="1"/>
          </p:cNvSpPr>
          <p:nvPr>
            <p:ph type="pic" sz="quarter" idx="14"/>
          </p:nvPr>
        </p:nvSpPr>
        <p:spPr>
          <a:xfrm>
            <a:off x="9645060" y="869051"/>
            <a:ext cx="2245838" cy="1757363"/>
          </a:xfrm>
          <a:prstGeom prst="rect">
            <a:avLst/>
          </a:prstGeom>
        </p:spPr>
        <p:txBody>
          <a:bodyPr>
            <a:normAutofit/>
          </a:bodyPr>
          <a:lstStyle>
            <a:lvl1pPr>
              <a:defRPr sz="1800"/>
            </a:lvl1pPr>
          </a:lstStyle>
          <a:p>
            <a:endParaRPr lang="de-CH"/>
          </a:p>
        </p:txBody>
      </p:sp>
      <p:sp>
        <p:nvSpPr>
          <p:cNvPr id="13" name="Bildplatzhalter 3">
            <a:extLst>
              <a:ext uri="{FF2B5EF4-FFF2-40B4-BE49-F238E27FC236}">
                <a16:creationId xmlns:a16="http://schemas.microsoft.com/office/drawing/2014/main" id="{B4864482-EB66-4794-9150-E034D1710DC0}"/>
              </a:ext>
            </a:extLst>
          </p:cNvPr>
          <p:cNvSpPr>
            <a:spLocks noGrp="1"/>
          </p:cNvSpPr>
          <p:nvPr>
            <p:ph type="pic" sz="quarter" idx="15"/>
          </p:nvPr>
        </p:nvSpPr>
        <p:spPr>
          <a:xfrm>
            <a:off x="4848582" y="2782438"/>
            <a:ext cx="2245838" cy="1757363"/>
          </a:xfrm>
          <a:prstGeom prst="rect">
            <a:avLst/>
          </a:prstGeom>
        </p:spPr>
        <p:txBody>
          <a:bodyPr>
            <a:normAutofit/>
          </a:bodyPr>
          <a:lstStyle>
            <a:lvl1pPr>
              <a:defRPr sz="1800"/>
            </a:lvl1pPr>
          </a:lstStyle>
          <a:p>
            <a:endParaRPr lang="de-CH"/>
          </a:p>
        </p:txBody>
      </p:sp>
      <p:sp>
        <p:nvSpPr>
          <p:cNvPr id="14" name="Bildplatzhalter 3">
            <a:extLst>
              <a:ext uri="{FF2B5EF4-FFF2-40B4-BE49-F238E27FC236}">
                <a16:creationId xmlns:a16="http://schemas.microsoft.com/office/drawing/2014/main" id="{910D4428-DB9A-4F2E-909B-75435A9886B5}"/>
              </a:ext>
            </a:extLst>
          </p:cNvPr>
          <p:cNvSpPr>
            <a:spLocks noGrp="1"/>
          </p:cNvSpPr>
          <p:nvPr>
            <p:ph type="pic" sz="quarter" idx="16"/>
          </p:nvPr>
        </p:nvSpPr>
        <p:spPr>
          <a:xfrm>
            <a:off x="7246821" y="2782438"/>
            <a:ext cx="2245838" cy="1757363"/>
          </a:xfrm>
          <a:prstGeom prst="rect">
            <a:avLst/>
          </a:prstGeom>
        </p:spPr>
        <p:txBody>
          <a:bodyPr>
            <a:normAutofit/>
          </a:bodyPr>
          <a:lstStyle>
            <a:lvl1pPr>
              <a:defRPr sz="1800"/>
            </a:lvl1pPr>
          </a:lstStyle>
          <a:p>
            <a:endParaRPr lang="de-CH"/>
          </a:p>
        </p:txBody>
      </p:sp>
      <p:sp>
        <p:nvSpPr>
          <p:cNvPr id="15" name="Bildplatzhalter 3">
            <a:extLst>
              <a:ext uri="{FF2B5EF4-FFF2-40B4-BE49-F238E27FC236}">
                <a16:creationId xmlns:a16="http://schemas.microsoft.com/office/drawing/2014/main" id="{43126E3D-0412-46F5-A6BB-65B08598C2E3}"/>
              </a:ext>
            </a:extLst>
          </p:cNvPr>
          <p:cNvSpPr>
            <a:spLocks noGrp="1"/>
          </p:cNvSpPr>
          <p:nvPr>
            <p:ph type="pic" sz="quarter" idx="17"/>
          </p:nvPr>
        </p:nvSpPr>
        <p:spPr>
          <a:xfrm>
            <a:off x="9645060" y="2782438"/>
            <a:ext cx="2245838" cy="1757363"/>
          </a:xfrm>
          <a:prstGeom prst="rect">
            <a:avLst/>
          </a:prstGeom>
        </p:spPr>
        <p:txBody>
          <a:bodyPr>
            <a:normAutofit/>
          </a:bodyPr>
          <a:lstStyle>
            <a:lvl1pPr>
              <a:defRPr sz="1800"/>
            </a:lvl1pPr>
          </a:lstStyle>
          <a:p>
            <a:endParaRPr lang="de-CH"/>
          </a:p>
        </p:txBody>
      </p:sp>
      <p:sp>
        <p:nvSpPr>
          <p:cNvPr id="16" name="Bildplatzhalter 3">
            <a:extLst>
              <a:ext uri="{FF2B5EF4-FFF2-40B4-BE49-F238E27FC236}">
                <a16:creationId xmlns:a16="http://schemas.microsoft.com/office/drawing/2014/main" id="{B7B6759A-807D-49A5-8B46-0B1A1F998A91}"/>
              </a:ext>
            </a:extLst>
          </p:cNvPr>
          <p:cNvSpPr>
            <a:spLocks noGrp="1"/>
          </p:cNvSpPr>
          <p:nvPr>
            <p:ph type="pic" sz="quarter" idx="18"/>
          </p:nvPr>
        </p:nvSpPr>
        <p:spPr>
          <a:xfrm>
            <a:off x="4848582" y="4695825"/>
            <a:ext cx="2245838" cy="1757363"/>
          </a:xfrm>
          <a:prstGeom prst="rect">
            <a:avLst/>
          </a:prstGeom>
        </p:spPr>
        <p:txBody>
          <a:bodyPr>
            <a:normAutofit/>
          </a:bodyPr>
          <a:lstStyle>
            <a:lvl1pPr>
              <a:defRPr sz="1800"/>
            </a:lvl1pPr>
          </a:lstStyle>
          <a:p>
            <a:endParaRPr lang="de-CH"/>
          </a:p>
        </p:txBody>
      </p:sp>
      <p:sp>
        <p:nvSpPr>
          <p:cNvPr id="17" name="Bildplatzhalter 3">
            <a:extLst>
              <a:ext uri="{FF2B5EF4-FFF2-40B4-BE49-F238E27FC236}">
                <a16:creationId xmlns:a16="http://schemas.microsoft.com/office/drawing/2014/main" id="{F90B6A8E-5305-4513-9984-0387528BCDA4}"/>
              </a:ext>
            </a:extLst>
          </p:cNvPr>
          <p:cNvSpPr>
            <a:spLocks noGrp="1"/>
          </p:cNvSpPr>
          <p:nvPr>
            <p:ph type="pic" sz="quarter" idx="19"/>
          </p:nvPr>
        </p:nvSpPr>
        <p:spPr>
          <a:xfrm>
            <a:off x="7246821" y="4695825"/>
            <a:ext cx="2245838" cy="1757363"/>
          </a:xfrm>
          <a:prstGeom prst="rect">
            <a:avLst/>
          </a:prstGeom>
        </p:spPr>
        <p:txBody>
          <a:bodyPr>
            <a:normAutofit/>
          </a:bodyPr>
          <a:lstStyle>
            <a:lvl1pPr>
              <a:defRPr sz="1800"/>
            </a:lvl1pPr>
          </a:lstStyle>
          <a:p>
            <a:endParaRPr lang="de-CH" dirty="0"/>
          </a:p>
        </p:txBody>
      </p:sp>
      <p:sp>
        <p:nvSpPr>
          <p:cNvPr id="18" name="Bildplatzhalter 3">
            <a:extLst>
              <a:ext uri="{FF2B5EF4-FFF2-40B4-BE49-F238E27FC236}">
                <a16:creationId xmlns:a16="http://schemas.microsoft.com/office/drawing/2014/main" id="{FCCCCED3-EA51-4050-AA8D-77FCE67DEF2E}"/>
              </a:ext>
            </a:extLst>
          </p:cNvPr>
          <p:cNvSpPr>
            <a:spLocks noGrp="1"/>
          </p:cNvSpPr>
          <p:nvPr>
            <p:ph type="pic" sz="quarter" idx="20"/>
          </p:nvPr>
        </p:nvSpPr>
        <p:spPr>
          <a:xfrm>
            <a:off x="9645060" y="4695825"/>
            <a:ext cx="2245838" cy="1757363"/>
          </a:xfrm>
          <a:prstGeom prst="rect">
            <a:avLst/>
          </a:prstGeom>
        </p:spPr>
        <p:txBody>
          <a:bodyPr>
            <a:normAutofit/>
          </a:bodyPr>
          <a:lstStyle>
            <a:lvl1pPr>
              <a:defRPr sz="1800"/>
            </a:lvl1pPr>
          </a:lstStyle>
          <a:p>
            <a:endParaRPr lang="de-CH"/>
          </a:p>
        </p:txBody>
      </p:sp>
      <p:sp>
        <p:nvSpPr>
          <p:cNvPr id="2" name="Titel 1">
            <a:extLst>
              <a:ext uri="{FF2B5EF4-FFF2-40B4-BE49-F238E27FC236}">
                <a16:creationId xmlns:a16="http://schemas.microsoft.com/office/drawing/2014/main" id="{D4CF4F68-3B81-4296-B52D-54FF17692CBC}"/>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20" name="Untertitel 2">
            <a:extLst>
              <a:ext uri="{FF2B5EF4-FFF2-40B4-BE49-F238E27FC236}">
                <a16:creationId xmlns:a16="http://schemas.microsoft.com/office/drawing/2014/main" id="{C5DD9DC0-4A06-4A67-9179-29804E4EB967}"/>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1" name="Textplatzhalter 4">
            <a:extLst>
              <a:ext uri="{FF2B5EF4-FFF2-40B4-BE49-F238E27FC236}">
                <a16:creationId xmlns:a16="http://schemas.microsoft.com/office/drawing/2014/main" id="{9CF773C2-1473-40B9-A263-D6B14C8F426A}"/>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13727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odboard / Big Image">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80FB06C5-AB7B-4549-ABBB-9E2CEF9A7E66}"/>
              </a:ext>
            </a:extLst>
          </p:cNvPr>
          <p:cNvSpPr>
            <a:spLocks noGrp="1"/>
          </p:cNvSpPr>
          <p:nvPr>
            <p:ph type="body" sz="quarter" idx="10" hasCustomPrompt="1"/>
          </p:nvPr>
        </p:nvSpPr>
        <p:spPr>
          <a:xfrm>
            <a:off x="390525" y="2834541"/>
            <a:ext cx="3943350" cy="3618647"/>
          </a:xfrm>
          <a:prstGeom prst="rect">
            <a:avLst/>
          </a:prstGeom>
        </p:spPr>
        <p:txBody>
          <a:bodyPr/>
          <a:lstStyle>
            <a:lvl1pPr>
              <a:defRPr/>
            </a:lvl1pPr>
          </a:lstStyle>
          <a:p>
            <a:pPr lvl="0"/>
            <a:r>
              <a:rPr lang="de-DE" dirty="0"/>
              <a:t>Mastertextformat bearbeiten </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3" name="Titel 1">
            <a:extLst>
              <a:ext uri="{FF2B5EF4-FFF2-40B4-BE49-F238E27FC236}">
                <a16:creationId xmlns:a16="http://schemas.microsoft.com/office/drawing/2014/main" id="{B96321E6-7547-4E49-8D10-3459BA8AF08B}"/>
              </a:ext>
            </a:extLst>
          </p:cNvPr>
          <p:cNvSpPr>
            <a:spLocks noGrp="1"/>
          </p:cNvSpPr>
          <p:nvPr>
            <p:ph type="title"/>
          </p:nvPr>
        </p:nvSpPr>
        <p:spPr>
          <a:xfrm>
            <a:off x="376287" y="869051"/>
            <a:ext cx="3957587" cy="1063266"/>
          </a:xfrm>
        </p:spPr>
        <p:txBody>
          <a:bodyPr/>
          <a:lstStyle/>
          <a:p>
            <a:r>
              <a:rPr lang="de-DE"/>
              <a:t>Mastertitelformat bearbeiten</a:t>
            </a:r>
            <a:endParaRPr lang="de-CH"/>
          </a:p>
        </p:txBody>
      </p:sp>
      <p:sp>
        <p:nvSpPr>
          <p:cNvPr id="14" name="Untertitel 2">
            <a:extLst>
              <a:ext uri="{FF2B5EF4-FFF2-40B4-BE49-F238E27FC236}">
                <a16:creationId xmlns:a16="http://schemas.microsoft.com/office/drawing/2014/main" id="{63BA2452-9FB9-4863-A698-9ECC8A2263BA}"/>
              </a:ext>
            </a:extLst>
          </p:cNvPr>
          <p:cNvSpPr>
            <a:spLocks noGrp="1"/>
          </p:cNvSpPr>
          <p:nvPr>
            <p:ph type="subTitle" idx="1" hasCustomPrompt="1"/>
          </p:nvPr>
        </p:nvSpPr>
        <p:spPr>
          <a:xfrm>
            <a:off x="376288" y="2029846"/>
            <a:ext cx="3957586" cy="506320"/>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7" name="Bildplatzhalter 3">
            <a:extLst>
              <a:ext uri="{FF2B5EF4-FFF2-40B4-BE49-F238E27FC236}">
                <a16:creationId xmlns:a16="http://schemas.microsoft.com/office/drawing/2014/main" id="{ABD8BA58-2FB7-4713-AAFF-4BCC8D104A04}"/>
              </a:ext>
            </a:extLst>
          </p:cNvPr>
          <p:cNvSpPr>
            <a:spLocks noGrp="1"/>
          </p:cNvSpPr>
          <p:nvPr>
            <p:ph type="pic" sz="quarter" idx="21"/>
          </p:nvPr>
        </p:nvSpPr>
        <p:spPr>
          <a:xfrm>
            <a:off x="4848582" y="869051"/>
            <a:ext cx="7042316" cy="5584138"/>
          </a:xfrm>
          <a:prstGeom prst="rect">
            <a:avLst/>
          </a:prstGeom>
        </p:spPr>
        <p:txBody>
          <a:bodyPr/>
          <a:lstStyle/>
          <a:p>
            <a:endParaRPr lang="de-CH"/>
          </a:p>
        </p:txBody>
      </p:sp>
      <p:sp>
        <p:nvSpPr>
          <p:cNvPr id="7" name="Textplatzhalter 4">
            <a:extLst>
              <a:ext uri="{FF2B5EF4-FFF2-40B4-BE49-F238E27FC236}">
                <a16:creationId xmlns:a16="http://schemas.microsoft.com/office/drawing/2014/main" id="{1EE3AB70-FD7E-4B93-BDC8-3F9E16120433}"/>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48400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Full Sized">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46D1A964-8CB8-469D-A78A-07CEB8B07720}"/>
              </a:ext>
            </a:extLst>
          </p:cNvPr>
          <p:cNvSpPr>
            <a:spLocks noGrp="1"/>
          </p:cNvSpPr>
          <p:nvPr>
            <p:ph type="tbl" sz="quarter" idx="13"/>
          </p:nvPr>
        </p:nvSpPr>
        <p:spPr>
          <a:xfrm>
            <a:off x="384912" y="1837427"/>
            <a:ext cx="11495705" cy="4615762"/>
          </a:xfrm>
          <a:prstGeom prst="rect">
            <a:avLst/>
          </a:prstGeom>
        </p:spPr>
        <p:txBody>
          <a:bodyPr/>
          <a:lstStyle/>
          <a:p>
            <a:endParaRPr lang="de-CH" dirty="0"/>
          </a:p>
        </p:txBody>
      </p:sp>
      <p:sp>
        <p:nvSpPr>
          <p:cNvPr id="2" name="Titel 1">
            <a:extLst>
              <a:ext uri="{FF2B5EF4-FFF2-40B4-BE49-F238E27FC236}">
                <a16:creationId xmlns:a16="http://schemas.microsoft.com/office/drawing/2014/main" id="{C736F612-7471-4A49-863A-BFB8BF3061B1}"/>
              </a:ext>
            </a:extLst>
          </p:cNvPr>
          <p:cNvSpPr>
            <a:spLocks noGrp="1"/>
          </p:cNvSpPr>
          <p:nvPr>
            <p:ph type="title"/>
          </p:nvPr>
        </p:nvSpPr>
        <p:spPr/>
        <p:txBody>
          <a:bodyPr/>
          <a:lstStyle/>
          <a:p>
            <a:r>
              <a:rPr lang="de-DE"/>
              <a:t>Mastertitelformat bearbeiten</a:t>
            </a:r>
            <a:endParaRPr lang="de-CH"/>
          </a:p>
        </p:txBody>
      </p:sp>
      <p:sp>
        <p:nvSpPr>
          <p:cNvPr id="8" name="Untertitel 2">
            <a:extLst>
              <a:ext uri="{FF2B5EF4-FFF2-40B4-BE49-F238E27FC236}">
                <a16:creationId xmlns:a16="http://schemas.microsoft.com/office/drawing/2014/main" id="{5C627E2B-A018-46AC-9F8A-D6A361EFB6FF}"/>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1508DACA-D33E-4031-A6C3-31BF263F6C9C}"/>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419696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 With Image o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3CCF9-9FC0-42A6-B54E-DAC02CF953D4}"/>
              </a:ext>
            </a:extLst>
          </p:cNvPr>
          <p:cNvSpPr>
            <a:spLocks noGrp="1"/>
          </p:cNvSpPr>
          <p:nvPr>
            <p:ph type="title"/>
          </p:nvPr>
        </p:nvSpPr>
        <p:spPr/>
        <p:txBody>
          <a:bodyPr/>
          <a:lstStyle/>
          <a:p>
            <a:r>
              <a:rPr lang="de-DE"/>
              <a:t>Mastertitelformat bearbeiten</a:t>
            </a:r>
            <a:endParaRPr lang="de-CH"/>
          </a:p>
        </p:txBody>
      </p:sp>
      <p:sp>
        <p:nvSpPr>
          <p:cNvPr id="11" name="Untertitel 2">
            <a:extLst>
              <a:ext uri="{FF2B5EF4-FFF2-40B4-BE49-F238E27FC236}">
                <a16:creationId xmlns:a16="http://schemas.microsoft.com/office/drawing/2014/main" id="{3D358185-E573-47BD-99A2-43FBC14658E0}"/>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2" name="Tabellenplatzhalter 2">
            <a:extLst>
              <a:ext uri="{FF2B5EF4-FFF2-40B4-BE49-F238E27FC236}">
                <a16:creationId xmlns:a16="http://schemas.microsoft.com/office/drawing/2014/main" id="{10B368C4-213B-4C69-AD45-23ACBDE2104A}"/>
              </a:ext>
            </a:extLst>
          </p:cNvPr>
          <p:cNvSpPr>
            <a:spLocks noGrp="1"/>
          </p:cNvSpPr>
          <p:nvPr>
            <p:ph type="tbl" sz="quarter" idx="13"/>
          </p:nvPr>
        </p:nvSpPr>
        <p:spPr>
          <a:xfrm>
            <a:off x="384912" y="1837427"/>
            <a:ext cx="7818809" cy="4615762"/>
          </a:xfrm>
          <a:prstGeom prst="rect">
            <a:avLst/>
          </a:prstGeom>
        </p:spPr>
        <p:txBody>
          <a:bodyPr/>
          <a:lstStyle/>
          <a:p>
            <a:endParaRPr lang="de-CH"/>
          </a:p>
        </p:txBody>
      </p:sp>
      <p:sp>
        <p:nvSpPr>
          <p:cNvPr id="6" name="Inhaltsplatzhalter 5">
            <a:extLst>
              <a:ext uri="{FF2B5EF4-FFF2-40B4-BE49-F238E27FC236}">
                <a16:creationId xmlns:a16="http://schemas.microsoft.com/office/drawing/2014/main" id="{F50E0A5A-A7CC-442C-AA5F-9EF4C6D2D7AF}"/>
              </a:ext>
            </a:extLst>
          </p:cNvPr>
          <p:cNvSpPr>
            <a:spLocks noGrp="1"/>
          </p:cNvSpPr>
          <p:nvPr>
            <p:ph sz="quarter" idx="14"/>
          </p:nvPr>
        </p:nvSpPr>
        <p:spPr>
          <a:xfrm>
            <a:off x="8297863" y="1828800"/>
            <a:ext cx="3582987" cy="46323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Textplatzhalter 4">
            <a:extLst>
              <a:ext uri="{FF2B5EF4-FFF2-40B4-BE49-F238E27FC236}">
                <a16:creationId xmlns:a16="http://schemas.microsoft.com/office/drawing/2014/main" id="{89ECD0D8-24F2-4894-87BE-D58310C15C79}"/>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66953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 4 Slots">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81F00D7-17E6-44E8-B892-63ED49B8B43A}"/>
              </a:ext>
            </a:extLst>
          </p:cNvPr>
          <p:cNvSpPr>
            <a:spLocks noGrp="1"/>
          </p:cNvSpPr>
          <p:nvPr>
            <p:ph type="body" sz="quarter" idx="13" hasCustomPrompt="1"/>
          </p:nvPr>
        </p:nvSpPr>
        <p:spPr>
          <a:xfrm>
            <a:off x="2737260"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7" name="Textplatzhalter 6">
            <a:extLst>
              <a:ext uri="{FF2B5EF4-FFF2-40B4-BE49-F238E27FC236}">
                <a16:creationId xmlns:a16="http://schemas.microsoft.com/office/drawing/2014/main" id="{13D3AAE0-365F-44AD-8BE1-0D0E711A0B3E}"/>
              </a:ext>
            </a:extLst>
          </p:cNvPr>
          <p:cNvSpPr>
            <a:spLocks noGrp="1"/>
          </p:cNvSpPr>
          <p:nvPr>
            <p:ph type="body" sz="quarter" idx="16"/>
          </p:nvPr>
        </p:nvSpPr>
        <p:spPr>
          <a:xfrm>
            <a:off x="2746279"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5" name="Textplatzhalter 4">
            <a:extLst>
              <a:ext uri="{FF2B5EF4-FFF2-40B4-BE49-F238E27FC236}">
                <a16:creationId xmlns:a16="http://schemas.microsoft.com/office/drawing/2014/main" id="{D83BF626-9107-4E46-ABEB-61A6F580C492}"/>
              </a:ext>
            </a:extLst>
          </p:cNvPr>
          <p:cNvSpPr>
            <a:spLocks noGrp="1"/>
          </p:cNvSpPr>
          <p:nvPr>
            <p:ph type="body" sz="quarter" idx="17" hasCustomPrompt="1"/>
          </p:nvPr>
        </p:nvSpPr>
        <p:spPr>
          <a:xfrm>
            <a:off x="5114397"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6" name="Textplatzhalter 6">
            <a:extLst>
              <a:ext uri="{FF2B5EF4-FFF2-40B4-BE49-F238E27FC236}">
                <a16:creationId xmlns:a16="http://schemas.microsoft.com/office/drawing/2014/main" id="{4535AC9B-ADE2-4250-B0CF-463A970C2A24}"/>
              </a:ext>
            </a:extLst>
          </p:cNvPr>
          <p:cNvSpPr>
            <a:spLocks noGrp="1"/>
          </p:cNvSpPr>
          <p:nvPr>
            <p:ph type="body" sz="quarter" idx="18"/>
          </p:nvPr>
        </p:nvSpPr>
        <p:spPr>
          <a:xfrm>
            <a:off x="5123416"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67" name="Textplatzhalter 4">
            <a:extLst>
              <a:ext uri="{FF2B5EF4-FFF2-40B4-BE49-F238E27FC236}">
                <a16:creationId xmlns:a16="http://schemas.microsoft.com/office/drawing/2014/main" id="{44019C70-0391-4F27-B7AF-A0B1D20C4B40}"/>
              </a:ext>
            </a:extLst>
          </p:cNvPr>
          <p:cNvSpPr>
            <a:spLocks noGrp="1"/>
          </p:cNvSpPr>
          <p:nvPr>
            <p:ph type="body" sz="quarter" idx="19" hasCustomPrompt="1"/>
          </p:nvPr>
        </p:nvSpPr>
        <p:spPr>
          <a:xfrm>
            <a:off x="7491534" y="3711917"/>
            <a:ext cx="2004160" cy="369887"/>
          </a:xfrm>
          <a:prstGeom prst="rect">
            <a:avLst/>
          </a:prstGeom>
        </p:spPr>
        <p:txBody>
          <a:bodyPr>
            <a:noAutofit/>
          </a:bodyPr>
          <a:lstStyle>
            <a:lvl1pPr marL="0" indent="0">
              <a:buNone/>
              <a:defRPr sz="1600" b="1">
                <a:solidFill>
                  <a:srgbClr val="009DE8"/>
                </a:solidFill>
              </a:defRPr>
            </a:lvl1pPr>
          </a:lstStyle>
          <a:p>
            <a:pPr lvl="0"/>
            <a:r>
              <a:rPr lang="de-DE" dirty="0"/>
              <a:t>TITEL</a:t>
            </a:r>
            <a:endParaRPr lang="de-CH" dirty="0"/>
          </a:p>
        </p:txBody>
      </p:sp>
      <p:sp>
        <p:nvSpPr>
          <p:cNvPr id="68" name="Textplatzhalter 6">
            <a:extLst>
              <a:ext uri="{FF2B5EF4-FFF2-40B4-BE49-F238E27FC236}">
                <a16:creationId xmlns:a16="http://schemas.microsoft.com/office/drawing/2014/main" id="{EA5258E9-727B-42F9-962E-238025C74BEA}"/>
              </a:ext>
            </a:extLst>
          </p:cNvPr>
          <p:cNvSpPr>
            <a:spLocks noGrp="1"/>
          </p:cNvSpPr>
          <p:nvPr>
            <p:ph type="body" sz="quarter" idx="20"/>
          </p:nvPr>
        </p:nvSpPr>
        <p:spPr>
          <a:xfrm>
            <a:off x="7500553" y="4141829"/>
            <a:ext cx="1996302" cy="2311359"/>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de-DE" dirty="0"/>
              <a:t>Mastertextformat bearbeiten</a:t>
            </a:r>
          </a:p>
        </p:txBody>
      </p:sp>
      <p:sp>
        <p:nvSpPr>
          <p:cNvPr id="2" name="Titel 1">
            <a:extLst>
              <a:ext uri="{FF2B5EF4-FFF2-40B4-BE49-F238E27FC236}">
                <a16:creationId xmlns:a16="http://schemas.microsoft.com/office/drawing/2014/main" id="{870224F4-0254-41C6-AF6F-735F6D8A02DA}"/>
              </a:ext>
            </a:extLst>
          </p:cNvPr>
          <p:cNvSpPr>
            <a:spLocks noGrp="1"/>
          </p:cNvSpPr>
          <p:nvPr>
            <p:ph type="title"/>
          </p:nvPr>
        </p:nvSpPr>
        <p:spPr/>
        <p:txBody>
          <a:bodyPr/>
          <a:lstStyle/>
          <a:p>
            <a:r>
              <a:rPr lang="de-DE"/>
              <a:t>Mastertitelformat bearbeiten</a:t>
            </a:r>
            <a:endParaRPr lang="de-CH"/>
          </a:p>
        </p:txBody>
      </p:sp>
      <p:sp>
        <p:nvSpPr>
          <p:cNvPr id="26" name="Untertitel 2">
            <a:extLst>
              <a:ext uri="{FF2B5EF4-FFF2-40B4-BE49-F238E27FC236}">
                <a16:creationId xmlns:a16="http://schemas.microsoft.com/office/drawing/2014/main" id="{5581662C-8121-49C3-9BC2-E0624C323E62}"/>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2" name="Textplatzhalter 4">
            <a:extLst>
              <a:ext uri="{FF2B5EF4-FFF2-40B4-BE49-F238E27FC236}">
                <a16:creationId xmlns:a16="http://schemas.microsoft.com/office/drawing/2014/main" id="{26170BE0-3862-49E4-9255-5DB8C11926A6}"/>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78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Smart 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4" name="SmartArt-Platzhalter 3">
            <a:extLst>
              <a:ext uri="{FF2B5EF4-FFF2-40B4-BE49-F238E27FC236}">
                <a16:creationId xmlns:a16="http://schemas.microsoft.com/office/drawing/2014/main" id="{031D8F54-5A38-4C10-9C97-1557DAEB216D}"/>
              </a:ext>
            </a:extLst>
          </p:cNvPr>
          <p:cNvSpPr>
            <a:spLocks noGrp="1"/>
          </p:cNvSpPr>
          <p:nvPr>
            <p:ph type="dgm" sz="quarter" idx="10"/>
          </p:nvPr>
        </p:nvSpPr>
        <p:spPr>
          <a:xfrm>
            <a:off x="2324100" y="2139170"/>
            <a:ext cx="7543800" cy="4024629"/>
          </a:xfrm>
        </p:spPr>
        <p:txBody>
          <a:bodyPr/>
          <a:lstStyle/>
          <a:p>
            <a:endParaRPr lang="de-CH" dirty="0"/>
          </a:p>
        </p:txBody>
      </p:sp>
      <p:sp>
        <p:nvSpPr>
          <p:cNvPr id="5" name="Untertitel 2">
            <a:extLst>
              <a:ext uri="{FF2B5EF4-FFF2-40B4-BE49-F238E27FC236}">
                <a16:creationId xmlns:a16="http://schemas.microsoft.com/office/drawing/2014/main" id="{479B075B-72DD-469D-9046-10DA0222174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7" name="Textplatzhalter 4">
            <a:extLst>
              <a:ext uri="{FF2B5EF4-FFF2-40B4-BE49-F238E27FC236}">
                <a16:creationId xmlns:a16="http://schemas.microsoft.com/office/drawing/2014/main" id="{C79D0BEF-EBDA-4B04-9381-D8EDE134418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3154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od Sandwich">
    <p:spTree>
      <p:nvGrpSpPr>
        <p:cNvPr id="1" name=""/>
        <p:cNvGrpSpPr/>
        <p:nvPr/>
      </p:nvGrpSpPr>
      <p:grpSpPr>
        <a:xfrm>
          <a:off x="0" y="0"/>
          <a:ext cx="0" cy="0"/>
          <a:chOff x="0" y="0"/>
          <a:chExt cx="0" cy="0"/>
        </a:xfrm>
      </p:grpSpPr>
      <p:pic>
        <p:nvPicPr>
          <p:cNvPr id="8" name="Grafik 7" descr="Ein Bild, das Essen, Zwischenmahlzeit, Sandwich, halb enthält.&#10;&#10;Automatisch generierte Beschreibung">
            <a:extLst>
              <a:ext uri="{FF2B5EF4-FFF2-40B4-BE49-F238E27FC236}">
                <a16:creationId xmlns:a16="http://schemas.microsoft.com/office/drawing/2014/main" id="{8408DC68-EDDB-4FFD-9414-E2D33D452A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23" name="Rechteck: obere Ecken abgerundet 22">
            <a:extLst>
              <a:ext uri="{FF2B5EF4-FFF2-40B4-BE49-F238E27FC236}">
                <a16:creationId xmlns:a16="http://schemas.microsoft.com/office/drawing/2014/main" id="{C1BE50C8-070C-4580-A97A-F055FD35B54E}"/>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4" name="Titelplatzhalter 1">
            <a:extLst>
              <a:ext uri="{FF2B5EF4-FFF2-40B4-BE49-F238E27FC236}">
                <a16:creationId xmlns:a16="http://schemas.microsoft.com/office/drawing/2014/main" id="{DC4E62C0-3519-4FC0-85B8-DC8D89406A8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5" name="object 16">
            <a:extLst>
              <a:ext uri="{FF2B5EF4-FFF2-40B4-BE49-F238E27FC236}">
                <a16:creationId xmlns:a16="http://schemas.microsoft.com/office/drawing/2014/main" id="{7634D859-B0A0-4B17-856F-255EB93390B0}"/>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6" name="Textfeld 25">
            <a:extLst>
              <a:ext uri="{FF2B5EF4-FFF2-40B4-BE49-F238E27FC236}">
                <a16:creationId xmlns:a16="http://schemas.microsoft.com/office/drawing/2014/main" id="{6AE419C7-4D09-4CD8-AA25-84D00A0CB75A}"/>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8" name="Textplatzhalter 9">
            <a:extLst>
              <a:ext uri="{FF2B5EF4-FFF2-40B4-BE49-F238E27FC236}">
                <a16:creationId xmlns:a16="http://schemas.microsoft.com/office/drawing/2014/main" id="{9AFB954E-B3D0-4FB9-9EF0-6D9FE811791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871427EB-22D8-4786-ABDD-92C37E1AF1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77418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Page / 1 Pers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785143"/>
            <a:ext cx="4027762" cy="4668045"/>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4" name="Textplatzhalter 13">
            <a:extLst>
              <a:ext uri="{FF2B5EF4-FFF2-40B4-BE49-F238E27FC236}">
                <a16:creationId xmlns:a16="http://schemas.microsoft.com/office/drawing/2014/main" id="{96184163-E9D0-4B68-B331-D58719E9D282}"/>
              </a:ext>
            </a:extLst>
          </p:cNvPr>
          <p:cNvSpPr>
            <a:spLocks noGrp="1"/>
          </p:cNvSpPr>
          <p:nvPr>
            <p:ph type="body" sz="quarter" idx="11" hasCustomPrompt="1"/>
          </p:nvPr>
        </p:nvSpPr>
        <p:spPr>
          <a:xfrm>
            <a:off x="5079375" y="2929175"/>
            <a:ext cx="5653577" cy="284162"/>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15" name="Textplatzhalter 13">
            <a:extLst>
              <a:ext uri="{FF2B5EF4-FFF2-40B4-BE49-F238E27FC236}">
                <a16:creationId xmlns:a16="http://schemas.microsoft.com/office/drawing/2014/main" id="{C8BE0CA1-3917-44F4-80F9-8F0FFEABAE8F}"/>
              </a:ext>
            </a:extLst>
          </p:cNvPr>
          <p:cNvSpPr>
            <a:spLocks noGrp="1"/>
          </p:cNvSpPr>
          <p:nvPr>
            <p:ph type="body" sz="quarter" idx="12" hasCustomPrompt="1"/>
          </p:nvPr>
        </p:nvSpPr>
        <p:spPr>
          <a:xfrm>
            <a:off x="5079375" y="3316462"/>
            <a:ext cx="5653577" cy="284162"/>
          </a:xfrm>
        </p:spPr>
        <p:txBody>
          <a:bodyPr/>
          <a:lstStyle>
            <a:lvl1pPr marL="0" indent="0">
              <a:buNone/>
              <a:defRPr sz="1600" b="0"/>
            </a:lvl1pPr>
            <a:lvl5pPr>
              <a:defRPr/>
            </a:lvl5pPr>
          </a:lstStyle>
          <a:p>
            <a:pPr lvl="0"/>
            <a:r>
              <a:rPr lang="de-DE" dirty="0"/>
              <a:t>Position</a:t>
            </a:r>
            <a:endParaRPr lang="de-CH" dirty="0"/>
          </a:p>
        </p:txBody>
      </p:sp>
      <p:sp>
        <p:nvSpPr>
          <p:cNvPr id="16" name="Textplatzhalter 13">
            <a:extLst>
              <a:ext uri="{FF2B5EF4-FFF2-40B4-BE49-F238E27FC236}">
                <a16:creationId xmlns:a16="http://schemas.microsoft.com/office/drawing/2014/main" id="{CC4BFB50-9900-4D59-B48C-871FABEFB6DD}"/>
              </a:ext>
            </a:extLst>
          </p:cNvPr>
          <p:cNvSpPr>
            <a:spLocks noGrp="1"/>
          </p:cNvSpPr>
          <p:nvPr>
            <p:ph type="body" sz="quarter" idx="13" hasCustomPrompt="1"/>
          </p:nvPr>
        </p:nvSpPr>
        <p:spPr>
          <a:xfrm>
            <a:off x="5079374" y="4278107"/>
            <a:ext cx="5653578" cy="284162"/>
          </a:xfrm>
        </p:spPr>
        <p:txBody>
          <a:bodyPr/>
          <a:lstStyle>
            <a:lvl1pPr marL="0" indent="0">
              <a:buNone/>
              <a:defRPr sz="1200"/>
            </a:lvl1pPr>
            <a:lvl5pPr>
              <a:defRPr/>
            </a:lvl5pPr>
          </a:lstStyle>
          <a:p>
            <a:pPr lvl="0"/>
            <a:r>
              <a:rPr lang="de-DE" dirty="0"/>
              <a:t>+41 (0)7X XXX XXXX</a:t>
            </a:r>
            <a:endParaRPr lang="de-CH" dirty="0"/>
          </a:p>
        </p:txBody>
      </p:sp>
      <p:sp>
        <p:nvSpPr>
          <p:cNvPr id="18" name="Textplatzhalter 13">
            <a:extLst>
              <a:ext uri="{FF2B5EF4-FFF2-40B4-BE49-F238E27FC236}">
                <a16:creationId xmlns:a16="http://schemas.microsoft.com/office/drawing/2014/main" id="{5172B114-37F4-4AC2-B6BF-AD5D83DDF85E}"/>
              </a:ext>
            </a:extLst>
          </p:cNvPr>
          <p:cNvSpPr>
            <a:spLocks noGrp="1"/>
          </p:cNvSpPr>
          <p:nvPr>
            <p:ph type="body" sz="quarter" idx="14" hasCustomPrompt="1"/>
          </p:nvPr>
        </p:nvSpPr>
        <p:spPr>
          <a:xfrm>
            <a:off x="5079374" y="3928825"/>
            <a:ext cx="5653578" cy="284162"/>
          </a:xfrm>
        </p:spPr>
        <p:txBody>
          <a:bodyPr/>
          <a:lstStyle>
            <a:lvl1pPr marL="0" indent="0">
              <a:buNone/>
              <a:defRPr sz="1200"/>
            </a:lvl1pPr>
            <a:lvl5pPr>
              <a:defRPr/>
            </a:lvl5pPr>
          </a:lstStyle>
          <a:p>
            <a:pPr lvl="0"/>
            <a:r>
              <a:rPr lang="de-DE" dirty="0"/>
              <a:t>xx@compass-group.ch</a:t>
            </a:r>
            <a:endParaRPr lang="de-CH" dirty="0"/>
          </a:p>
        </p:txBody>
      </p:sp>
      <p:sp>
        <p:nvSpPr>
          <p:cNvPr id="21" name="Textplatzhalter 4">
            <a:extLst>
              <a:ext uri="{FF2B5EF4-FFF2-40B4-BE49-F238E27FC236}">
                <a16:creationId xmlns:a16="http://schemas.microsoft.com/office/drawing/2014/main" id="{85B83E50-44D1-4402-A731-7B3BBCA636A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12" name="Textfeld 11">
            <a:extLst>
              <a:ext uri="{FF2B5EF4-FFF2-40B4-BE49-F238E27FC236}">
                <a16:creationId xmlns:a16="http://schemas.microsoft.com/office/drawing/2014/main" id="{FF729BC1-FDC1-4F52-8847-239DBAC6AA42}"/>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19" name="Imagem 14">
            <a:extLst>
              <a:ext uri="{FF2B5EF4-FFF2-40B4-BE49-F238E27FC236}">
                <a16:creationId xmlns:a16="http://schemas.microsoft.com/office/drawing/2014/main" id="{B7E8BAD4-9A4E-4EB4-82F2-C10CC098194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Tree>
    <p:extLst>
      <p:ext uri="{BB962C8B-B14F-4D97-AF65-F5344CB8AC3E}">
        <p14:creationId xmlns:p14="http://schemas.microsoft.com/office/powerpoint/2010/main" val="12447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act Page / 2 Peop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376287" y="1836900"/>
            <a:ext cx="2576463" cy="2982081"/>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13" name="Bildplatzhalter 3">
            <a:extLst>
              <a:ext uri="{FF2B5EF4-FFF2-40B4-BE49-F238E27FC236}">
                <a16:creationId xmlns:a16="http://schemas.microsoft.com/office/drawing/2014/main" id="{E83792AC-5D79-4DD5-A419-E0D073755E9E}"/>
              </a:ext>
            </a:extLst>
          </p:cNvPr>
          <p:cNvSpPr>
            <a:spLocks noGrp="1"/>
          </p:cNvSpPr>
          <p:nvPr>
            <p:ph type="pic" sz="quarter" idx="15"/>
          </p:nvPr>
        </p:nvSpPr>
        <p:spPr>
          <a:xfrm>
            <a:off x="4447955" y="1836900"/>
            <a:ext cx="2576463" cy="2982081"/>
          </a:xfrm>
        </p:spPr>
        <p:txBody>
          <a:bodyPr/>
          <a:lstStyle/>
          <a:p>
            <a:endParaRPr lang="de-CH"/>
          </a:p>
        </p:txBody>
      </p:sp>
      <p:sp>
        <p:nvSpPr>
          <p:cNvPr id="23" name="Textfeld 22">
            <a:extLst>
              <a:ext uri="{FF2B5EF4-FFF2-40B4-BE49-F238E27FC236}">
                <a16:creationId xmlns:a16="http://schemas.microsoft.com/office/drawing/2014/main" id="{B069FD4B-4537-49C6-B534-A1DB46FEAD28}"/>
              </a:ext>
            </a:extLst>
          </p:cNvPr>
          <p:cNvSpPr txBox="1"/>
          <p:nvPr userDrawn="1"/>
        </p:nvSpPr>
        <p:spPr>
          <a:xfrm>
            <a:off x="9790580" y="5482089"/>
            <a:ext cx="2401420" cy="861774"/>
          </a:xfrm>
          <a:prstGeom prst="rect">
            <a:avLst/>
          </a:prstGeom>
          <a:noFill/>
        </p:spPr>
        <p:txBody>
          <a:bodyPr wrap="square" rtlCol="0">
            <a:spAutoFit/>
          </a:bodyPr>
          <a:lstStyle/>
          <a:p>
            <a:pPr lvl="0"/>
            <a:r>
              <a:rPr lang="de-DE" sz="1000" b="1" dirty="0"/>
              <a:t>Compass Group (Schweiz) AG</a:t>
            </a:r>
          </a:p>
          <a:p>
            <a:pPr lvl="0"/>
            <a:r>
              <a:rPr lang="de-DE" sz="1000" dirty="0" err="1"/>
              <a:t>Oberfeldstrasse</a:t>
            </a:r>
            <a:r>
              <a:rPr lang="de-DE" sz="1000" dirty="0"/>
              <a:t> 14</a:t>
            </a:r>
            <a:br>
              <a:rPr lang="de-DE" sz="1000" dirty="0"/>
            </a:br>
            <a:r>
              <a:rPr lang="de-DE" sz="1000" dirty="0"/>
              <a:t>8302 Kloten</a:t>
            </a:r>
          </a:p>
          <a:p>
            <a:pPr lvl="0"/>
            <a:endParaRPr lang="de-DE" sz="1000" dirty="0"/>
          </a:p>
          <a:p>
            <a:pPr lvl="0"/>
            <a:r>
              <a:rPr lang="de-DE" sz="1000" dirty="0">
                <a:solidFill>
                  <a:schemeClr val="tx1"/>
                </a:solidFill>
                <a:hlinkClick r:id="rId2">
                  <a:extLst>
                    <a:ext uri="{A12FA001-AC4F-418D-AE19-62706E023703}">
                      <ahyp:hlinkClr xmlns:ahyp="http://schemas.microsoft.com/office/drawing/2018/hyperlinkcolor" val="tx"/>
                    </a:ext>
                  </a:extLst>
                </a:hlinkClick>
              </a:rPr>
              <a:t>www.compass-group.ch</a:t>
            </a:r>
            <a:endParaRPr lang="de-CH" sz="1000" dirty="0">
              <a:solidFill>
                <a:schemeClr val="tx1"/>
              </a:solidFill>
            </a:endParaRPr>
          </a:p>
        </p:txBody>
      </p:sp>
      <p:pic>
        <p:nvPicPr>
          <p:cNvPr id="24" name="Imagem 14">
            <a:extLst>
              <a:ext uri="{FF2B5EF4-FFF2-40B4-BE49-F238E27FC236}">
                <a16:creationId xmlns:a16="http://schemas.microsoft.com/office/drawing/2014/main" id="{6103DB0F-EAC3-4651-A601-909A690FE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86532" y="4885656"/>
            <a:ext cx="1161312" cy="455907"/>
          </a:xfrm>
          <a:prstGeom prst="rect">
            <a:avLst/>
          </a:prstGeom>
        </p:spPr>
      </p:pic>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376288"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376288"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27" name="Textplatzhalter 13">
            <a:extLst>
              <a:ext uri="{FF2B5EF4-FFF2-40B4-BE49-F238E27FC236}">
                <a16:creationId xmlns:a16="http://schemas.microsoft.com/office/drawing/2014/main" id="{9F1B564D-8945-4E3B-960C-F07036AA4B69}"/>
              </a:ext>
            </a:extLst>
          </p:cNvPr>
          <p:cNvSpPr>
            <a:spLocks noGrp="1"/>
          </p:cNvSpPr>
          <p:nvPr>
            <p:ph type="body" sz="quarter" idx="13" hasCustomPrompt="1"/>
          </p:nvPr>
        </p:nvSpPr>
        <p:spPr>
          <a:xfrm>
            <a:off x="376286"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28" name="Textplatzhalter 13">
            <a:extLst>
              <a:ext uri="{FF2B5EF4-FFF2-40B4-BE49-F238E27FC236}">
                <a16:creationId xmlns:a16="http://schemas.microsoft.com/office/drawing/2014/main" id="{DAAA57E5-FA52-4626-B802-3DD529B76802}"/>
              </a:ext>
            </a:extLst>
          </p:cNvPr>
          <p:cNvSpPr>
            <a:spLocks noGrp="1"/>
          </p:cNvSpPr>
          <p:nvPr>
            <p:ph type="body" sz="quarter" idx="14" hasCustomPrompt="1"/>
          </p:nvPr>
        </p:nvSpPr>
        <p:spPr>
          <a:xfrm>
            <a:off x="376286"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29" name="Textplatzhalter 13">
            <a:extLst>
              <a:ext uri="{FF2B5EF4-FFF2-40B4-BE49-F238E27FC236}">
                <a16:creationId xmlns:a16="http://schemas.microsoft.com/office/drawing/2014/main" id="{B1F09E33-435F-43A5-B66D-E233D6C83853}"/>
              </a:ext>
            </a:extLst>
          </p:cNvPr>
          <p:cNvSpPr>
            <a:spLocks noGrp="1"/>
          </p:cNvSpPr>
          <p:nvPr>
            <p:ph type="body" sz="quarter" idx="16" hasCustomPrompt="1"/>
          </p:nvPr>
        </p:nvSpPr>
        <p:spPr>
          <a:xfrm>
            <a:off x="4432017" y="4944953"/>
            <a:ext cx="3327966" cy="258329"/>
          </a:xfrm>
        </p:spPr>
        <p:txBody>
          <a:bodyPr>
            <a:noAutofit/>
          </a:bodyPr>
          <a:lstStyle>
            <a:lvl1pPr marL="0" indent="0">
              <a:buNone/>
              <a:defRPr sz="2000" b="1">
                <a:solidFill>
                  <a:schemeClr val="accent2"/>
                </a:solidFill>
              </a:defRPr>
            </a:lvl1pPr>
            <a:lvl5pPr>
              <a:defRPr/>
            </a:lvl5pPr>
          </a:lstStyle>
          <a:p>
            <a:pPr lvl="0"/>
            <a:r>
              <a:rPr lang="de-DE" dirty="0"/>
              <a:t>Person</a:t>
            </a:r>
            <a:endParaRPr lang="de-CH" dirty="0"/>
          </a:p>
        </p:txBody>
      </p:sp>
      <p:sp>
        <p:nvSpPr>
          <p:cNvPr id="30" name="Textplatzhalter 13">
            <a:extLst>
              <a:ext uri="{FF2B5EF4-FFF2-40B4-BE49-F238E27FC236}">
                <a16:creationId xmlns:a16="http://schemas.microsoft.com/office/drawing/2014/main" id="{37262F85-9A65-4017-8F45-8CC8BF45B011}"/>
              </a:ext>
            </a:extLst>
          </p:cNvPr>
          <p:cNvSpPr>
            <a:spLocks noGrp="1"/>
          </p:cNvSpPr>
          <p:nvPr>
            <p:ph type="body" sz="quarter" idx="17" hasCustomPrompt="1"/>
          </p:nvPr>
        </p:nvSpPr>
        <p:spPr>
          <a:xfrm>
            <a:off x="4432017" y="5332240"/>
            <a:ext cx="3327966" cy="258329"/>
          </a:xfrm>
        </p:spPr>
        <p:txBody>
          <a:bodyPr/>
          <a:lstStyle>
            <a:lvl1pPr marL="0" indent="0">
              <a:buNone/>
              <a:defRPr sz="1600" b="0"/>
            </a:lvl1pPr>
            <a:lvl5pPr>
              <a:defRPr/>
            </a:lvl5pPr>
          </a:lstStyle>
          <a:p>
            <a:pPr lvl="0"/>
            <a:r>
              <a:rPr lang="de-DE" dirty="0"/>
              <a:t>Position</a:t>
            </a:r>
            <a:endParaRPr lang="de-CH" dirty="0"/>
          </a:p>
        </p:txBody>
      </p:sp>
      <p:sp>
        <p:nvSpPr>
          <p:cNvPr id="31" name="Textplatzhalter 13">
            <a:extLst>
              <a:ext uri="{FF2B5EF4-FFF2-40B4-BE49-F238E27FC236}">
                <a16:creationId xmlns:a16="http://schemas.microsoft.com/office/drawing/2014/main" id="{77B3F541-0289-4766-8099-06AC474DF5C7}"/>
              </a:ext>
            </a:extLst>
          </p:cNvPr>
          <p:cNvSpPr>
            <a:spLocks noGrp="1"/>
          </p:cNvSpPr>
          <p:nvPr>
            <p:ph type="body" sz="quarter" idx="18" hasCustomPrompt="1"/>
          </p:nvPr>
        </p:nvSpPr>
        <p:spPr>
          <a:xfrm>
            <a:off x="4432015" y="6138093"/>
            <a:ext cx="3327967" cy="284162"/>
          </a:xfrm>
        </p:spPr>
        <p:txBody>
          <a:bodyPr/>
          <a:lstStyle>
            <a:lvl1pPr marL="0" indent="0">
              <a:buNone/>
              <a:defRPr sz="1200"/>
            </a:lvl1pPr>
            <a:lvl5pPr>
              <a:defRPr/>
            </a:lvl5pPr>
          </a:lstStyle>
          <a:p>
            <a:pPr lvl="0"/>
            <a:r>
              <a:rPr lang="de-DE" dirty="0"/>
              <a:t>+41 (0)7X XXX XXXX</a:t>
            </a:r>
            <a:endParaRPr lang="de-CH" dirty="0"/>
          </a:p>
        </p:txBody>
      </p:sp>
      <p:sp>
        <p:nvSpPr>
          <p:cNvPr id="32" name="Textplatzhalter 13">
            <a:extLst>
              <a:ext uri="{FF2B5EF4-FFF2-40B4-BE49-F238E27FC236}">
                <a16:creationId xmlns:a16="http://schemas.microsoft.com/office/drawing/2014/main" id="{D61D85B0-980F-4C57-A729-655E2B0B64A5}"/>
              </a:ext>
            </a:extLst>
          </p:cNvPr>
          <p:cNvSpPr>
            <a:spLocks noGrp="1"/>
          </p:cNvSpPr>
          <p:nvPr>
            <p:ph type="body" sz="quarter" idx="19" hasCustomPrompt="1"/>
          </p:nvPr>
        </p:nvSpPr>
        <p:spPr>
          <a:xfrm>
            <a:off x="4432015" y="5788811"/>
            <a:ext cx="3327967" cy="284162"/>
          </a:xfrm>
        </p:spPr>
        <p:txBody>
          <a:bodyPr/>
          <a:lstStyle>
            <a:lvl1pPr marL="0" indent="0">
              <a:buNone/>
              <a:defRPr sz="1200"/>
            </a:lvl1pPr>
            <a:lvl5pPr>
              <a:defRPr/>
            </a:lvl5pPr>
          </a:lstStyle>
          <a:p>
            <a:pPr lvl="0"/>
            <a:r>
              <a:rPr lang="de-DE" dirty="0"/>
              <a:t>xx@compass-group.ch</a:t>
            </a:r>
            <a:endParaRPr lang="de-CH" dirty="0"/>
          </a:p>
        </p:txBody>
      </p:sp>
      <p:sp>
        <p:nvSpPr>
          <p:cNvPr id="33" name="Textplatzhalter 4">
            <a:extLst>
              <a:ext uri="{FF2B5EF4-FFF2-40B4-BE49-F238E27FC236}">
                <a16:creationId xmlns:a16="http://schemas.microsoft.com/office/drawing/2014/main" id="{A7E55726-8E1D-4F8B-81F7-845473B1C665}"/>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6243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CC58-3844-4F09-8DDF-1D07355C4863}"/>
              </a:ext>
            </a:extLst>
          </p:cNvPr>
          <p:cNvSpPr>
            <a:spLocks noGrp="1"/>
          </p:cNvSpPr>
          <p:nvPr>
            <p:ph type="title"/>
          </p:nvPr>
        </p:nvSpPr>
        <p:spPr/>
        <p:txBody>
          <a:bodyPr/>
          <a:lstStyle/>
          <a:p>
            <a:r>
              <a:rPr lang="de-DE" dirty="0"/>
              <a:t>Mastertitelformat bearbeiten</a:t>
            </a:r>
            <a:endParaRPr lang="de-CH" dirty="0"/>
          </a:p>
        </p:txBody>
      </p:sp>
      <p:sp>
        <p:nvSpPr>
          <p:cNvPr id="4" name="Bildplatzhalter 3">
            <a:extLst>
              <a:ext uri="{FF2B5EF4-FFF2-40B4-BE49-F238E27FC236}">
                <a16:creationId xmlns:a16="http://schemas.microsoft.com/office/drawing/2014/main" id="{B8F64894-5FD4-435A-A8A7-D02D6CD09445}"/>
              </a:ext>
            </a:extLst>
          </p:cNvPr>
          <p:cNvSpPr>
            <a:spLocks noGrp="1"/>
          </p:cNvSpPr>
          <p:nvPr>
            <p:ph type="pic" sz="quarter" idx="10"/>
          </p:nvPr>
        </p:nvSpPr>
        <p:spPr>
          <a:xfrm>
            <a:off x="1787704" y="1836900"/>
            <a:ext cx="2616800" cy="3422638"/>
          </a:xfrm>
        </p:spPr>
        <p:txBody>
          <a:bodyPr/>
          <a:lstStyle/>
          <a:p>
            <a:endParaRPr lang="de-CH"/>
          </a:p>
        </p:txBody>
      </p:sp>
      <p:sp>
        <p:nvSpPr>
          <p:cNvPr id="5" name="Untertitel 2">
            <a:extLst>
              <a:ext uri="{FF2B5EF4-FFF2-40B4-BE49-F238E27FC236}">
                <a16:creationId xmlns:a16="http://schemas.microsoft.com/office/drawing/2014/main" id="{E4B350DE-F94C-4660-99CB-238780A0A39C}"/>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
        <p:nvSpPr>
          <p:cNvPr id="25" name="Textplatzhalter 13">
            <a:extLst>
              <a:ext uri="{FF2B5EF4-FFF2-40B4-BE49-F238E27FC236}">
                <a16:creationId xmlns:a16="http://schemas.microsoft.com/office/drawing/2014/main" id="{BC64503F-CF09-438E-B356-50CC10884120}"/>
              </a:ext>
            </a:extLst>
          </p:cNvPr>
          <p:cNvSpPr>
            <a:spLocks noGrp="1"/>
          </p:cNvSpPr>
          <p:nvPr>
            <p:ph type="body" sz="quarter" idx="11" hasCustomPrompt="1"/>
          </p:nvPr>
        </p:nvSpPr>
        <p:spPr>
          <a:xfrm>
            <a:off x="1787703"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26" name="Textplatzhalter 13">
            <a:extLst>
              <a:ext uri="{FF2B5EF4-FFF2-40B4-BE49-F238E27FC236}">
                <a16:creationId xmlns:a16="http://schemas.microsoft.com/office/drawing/2014/main" id="{791BBA3B-BC71-43D3-AE31-6E5CF5BCF14D}"/>
              </a:ext>
            </a:extLst>
          </p:cNvPr>
          <p:cNvSpPr>
            <a:spLocks noGrp="1"/>
          </p:cNvSpPr>
          <p:nvPr>
            <p:ph type="body" sz="quarter" idx="12" hasCustomPrompt="1"/>
          </p:nvPr>
        </p:nvSpPr>
        <p:spPr>
          <a:xfrm>
            <a:off x="1787703"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22" name="Bildplatzhalter 3">
            <a:extLst>
              <a:ext uri="{FF2B5EF4-FFF2-40B4-BE49-F238E27FC236}">
                <a16:creationId xmlns:a16="http://schemas.microsoft.com/office/drawing/2014/main" id="{65FD8856-0059-47F1-AC13-3DAF2E3E9A97}"/>
              </a:ext>
            </a:extLst>
          </p:cNvPr>
          <p:cNvSpPr>
            <a:spLocks noGrp="1"/>
          </p:cNvSpPr>
          <p:nvPr>
            <p:ph type="pic" sz="quarter" idx="20"/>
          </p:nvPr>
        </p:nvSpPr>
        <p:spPr>
          <a:xfrm>
            <a:off x="4654950" y="1836900"/>
            <a:ext cx="2616800" cy="3422638"/>
          </a:xfrm>
        </p:spPr>
        <p:txBody>
          <a:bodyPr/>
          <a:lstStyle/>
          <a:p>
            <a:endParaRPr lang="de-CH"/>
          </a:p>
        </p:txBody>
      </p:sp>
      <p:sp>
        <p:nvSpPr>
          <p:cNvPr id="33" name="Bildplatzhalter 3">
            <a:extLst>
              <a:ext uri="{FF2B5EF4-FFF2-40B4-BE49-F238E27FC236}">
                <a16:creationId xmlns:a16="http://schemas.microsoft.com/office/drawing/2014/main" id="{3A4A68BD-9E51-4AE8-9442-53D9D7A18793}"/>
              </a:ext>
            </a:extLst>
          </p:cNvPr>
          <p:cNvSpPr>
            <a:spLocks noGrp="1"/>
          </p:cNvSpPr>
          <p:nvPr>
            <p:ph type="pic" sz="quarter" idx="21"/>
          </p:nvPr>
        </p:nvSpPr>
        <p:spPr>
          <a:xfrm>
            <a:off x="7612437" y="1836900"/>
            <a:ext cx="2616800" cy="3422638"/>
          </a:xfrm>
        </p:spPr>
        <p:txBody>
          <a:bodyPr/>
          <a:lstStyle/>
          <a:p>
            <a:endParaRPr lang="de-CH"/>
          </a:p>
        </p:txBody>
      </p:sp>
      <p:sp>
        <p:nvSpPr>
          <p:cNvPr id="34" name="Textplatzhalter 13">
            <a:extLst>
              <a:ext uri="{FF2B5EF4-FFF2-40B4-BE49-F238E27FC236}">
                <a16:creationId xmlns:a16="http://schemas.microsoft.com/office/drawing/2014/main" id="{45B441E4-E06D-46B7-886D-301AC49FD659}"/>
              </a:ext>
            </a:extLst>
          </p:cNvPr>
          <p:cNvSpPr>
            <a:spLocks noGrp="1"/>
          </p:cNvSpPr>
          <p:nvPr>
            <p:ph type="body" sz="quarter" idx="22" hasCustomPrompt="1"/>
          </p:nvPr>
        </p:nvSpPr>
        <p:spPr>
          <a:xfrm>
            <a:off x="4654951"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5" name="Textplatzhalter 13">
            <a:extLst>
              <a:ext uri="{FF2B5EF4-FFF2-40B4-BE49-F238E27FC236}">
                <a16:creationId xmlns:a16="http://schemas.microsoft.com/office/drawing/2014/main" id="{D6D847D8-0CDD-4295-A744-614C0356B749}"/>
              </a:ext>
            </a:extLst>
          </p:cNvPr>
          <p:cNvSpPr>
            <a:spLocks noGrp="1"/>
          </p:cNvSpPr>
          <p:nvPr>
            <p:ph type="body" sz="quarter" idx="23" hasCustomPrompt="1"/>
          </p:nvPr>
        </p:nvSpPr>
        <p:spPr>
          <a:xfrm>
            <a:off x="4654951"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6" name="Textplatzhalter 13">
            <a:extLst>
              <a:ext uri="{FF2B5EF4-FFF2-40B4-BE49-F238E27FC236}">
                <a16:creationId xmlns:a16="http://schemas.microsoft.com/office/drawing/2014/main" id="{553D010B-341E-4626-B581-D6C675554695}"/>
              </a:ext>
            </a:extLst>
          </p:cNvPr>
          <p:cNvSpPr>
            <a:spLocks noGrp="1"/>
          </p:cNvSpPr>
          <p:nvPr>
            <p:ph type="body" sz="quarter" idx="24" hasCustomPrompt="1"/>
          </p:nvPr>
        </p:nvSpPr>
        <p:spPr>
          <a:xfrm>
            <a:off x="7612437" y="5395451"/>
            <a:ext cx="2616799" cy="284162"/>
          </a:xfrm>
        </p:spPr>
        <p:txBody>
          <a:bodyPr>
            <a:noAutofit/>
          </a:bodyPr>
          <a:lstStyle>
            <a:lvl1pPr marL="0" indent="0" algn="ctr">
              <a:buNone/>
              <a:defRPr sz="1800" b="1">
                <a:solidFill>
                  <a:schemeClr val="accent2"/>
                </a:solidFill>
              </a:defRPr>
            </a:lvl1pPr>
            <a:lvl5pPr>
              <a:defRPr/>
            </a:lvl5pPr>
          </a:lstStyle>
          <a:p>
            <a:pPr lvl="0"/>
            <a:r>
              <a:rPr lang="de-DE" dirty="0"/>
              <a:t>Person</a:t>
            </a:r>
            <a:endParaRPr lang="de-CH" dirty="0"/>
          </a:p>
        </p:txBody>
      </p:sp>
      <p:sp>
        <p:nvSpPr>
          <p:cNvPr id="37" name="Textplatzhalter 13">
            <a:extLst>
              <a:ext uri="{FF2B5EF4-FFF2-40B4-BE49-F238E27FC236}">
                <a16:creationId xmlns:a16="http://schemas.microsoft.com/office/drawing/2014/main" id="{4846AB6F-13D1-45DA-AF8F-5AE0F1D48CC9}"/>
              </a:ext>
            </a:extLst>
          </p:cNvPr>
          <p:cNvSpPr>
            <a:spLocks noGrp="1"/>
          </p:cNvSpPr>
          <p:nvPr>
            <p:ph type="body" sz="quarter" idx="25" hasCustomPrompt="1"/>
          </p:nvPr>
        </p:nvSpPr>
        <p:spPr>
          <a:xfrm>
            <a:off x="7612437" y="5782738"/>
            <a:ext cx="2616799" cy="541862"/>
          </a:xfrm>
        </p:spPr>
        <p:txBody>
          <a:bodyPr/>
          <a:lstStyle>
            <a:lvl1pPr marL="0" indent="0" algn="ctr">
              <a:buNone/>
              <a:defRPr sz="1600" b="0"/>
            </a:lvl1pPr>
            <a:lvl5pPr>
              <a:defRPr/>
            </a:lvl5pPr>
          </a:lstStyle>
          <a:p>
            <a:pPr lvl="0"/>
            <a:r>
              <a:rPr lang="de-DE" dirty="0"/>
              <a:t>Position</a:t>
            </a:r>
            <a:endParaRPr lang="de-CH" dirty="0"/>
          </a:p>
        </p:txBody>
      </p:sp>
      <p:sp>
        <p:nvSpPr>
          <p:cNvPr id="38" name="Textplatzhalter 4">
            <a:extLst>
              <a:ext uri="{FF2B5EF4-FFF2-40B4-BE49-F238E27FC236}">
                <a16:creationId xmlns:a16="http://schemas.microsoft.com/office/drawing/2014/main" id="{DD71D20A-710B-4432-A17D-CF9EB734CB8F}"/>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Tree>
    <p:extLst>
      <p:ext uri="{BB962C8B-B14F-4D97-AF65-F5344CB8AC3E}">
        <p14:creationId xmlns:p14="http://schemas.microsoft.com/office/powerpoint/2010/main" val="276546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No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F570B-407F-48EA-9468-A1E860BF843C}"/>
              </a:ext>
            </a:extLst>
          </p:cNvPr>
          <p:cNvSpPr>
            <a:spLocks noGrp="1"/>
          </p:cNvSpPr>
          <p:nvPr>
            <p:ph type="title"/>
          </p:nvPr>
        </p:nvSpPr>
        <p:spPr/>
        <p:txBody>
          <a:bodyPr/>
          <a:lstStyle/>
          <a:p>
            <a:r>
              <a:rPr lang="de-DE"/>
              <a:t>Mastertitelformat bearbeiten</a:t>
            </a:r>
            <a:endParaRPr lang="de-CH"/>
          </a:p>
        </p:txBody>
      </p:sp>
      <p:sp>
        <p:nvSpPr>
          <p:cNvPr id="5" name="Textplatzhalter 4">
            <a:extLst>
              <a:ext uri="{FF2B5EF4-FFF2-40B4-BE49-F238E27FC236}">
                <a16:creationId xmlns:a16="http://schemas.microsoft.com/office/drawing/2014/main" id="{6DF2D2DA-FE81-4B01-A2D6-CB4615FF39D4}"/>
              </a:ext>
            </a:extLst>
          </p:cNvPr>
          <p:cNvSpPr>
            <a:spLocks noGrp="1"/>
          </p:cNvSpPr>
          <p:nvPr>
            <p:ph type="body" sz="quarter" idx="40" hasCustomPrompt="1"/>
          </p:nvPr>
        </p:nvSpPr>
        <p:spPr>
          <a:xfrm>
            <a:off x="384175" y="146050"/>
            <a:ext cx="4454525" cy="190380"/>
          </a:xfrm>
        </p:spPr>
        <p:txBody>
          <a:bodyPr>
            <a:normAutofit/>
          </a:bodyPr>
          <a:lstStyle>
            <a:lvl1pPr marL="0" indent="0">
              <a:buNone/>
              <a:defRPr sz="900" b="1" spc="300">
                <a:solidFill>
                  <a:schemeClr val="tx1">
                    <a:lumMod val="50000"/>
                    <a:lumOff val="50000"/>
                  </a:schemeClr>
                </a:solidFill>
              </a:defRPr>
            </a:lvl1pPr>
          </a:lstStyle>
          <a:p>
            <a:pPr lvl="0"/>
            <a:r>
              <a:rPr lang="de-DE" dirty="0"/>
              <a:t>CHAPTER TITLE</a:t>
            </a:r>
            <a:endParaRPr lang="de-CH" dirty="0"/>
          </a:p>
        </p:txBody>
      </p:sp>
      <p:sp>
        <p:nvSpPr>
          <p:cNvPr id="4" name="Untertitel 2">
            <a:extLst>
              <a:ext uri="{FF2B5EF4-FFF2-40B4-BE49-F238E27FC236}">
                <a16:creationId xmlns:a16="http://schemas.microsoft.com/office/drawing/2014/main" id="{10E5EE38-D769-40FA-840F-19A7E0388C35}"/>
              </a:ext>
            </a:extLst>
          </p:cNvPr>
          <p:cNvSpPr>
            <a:spLocks noGrp="1"/>
          </p:cNvSpPr>
          <p:nvPr>
            <p:ph type="subTitle" idx="1" hasCustomPrompt="1"/>
          </p:nvPr>
        </p:nvSpPr>
        <p:spPr>
          <a:xfrm>
            <a:off x="376288" y="1364517"/>
            <a:ext cx="11504330" cy="283128"/>
          </a:xfrm>
          <a:prstGeom prst="rect">
            <a:avLst/>
          </a:prstGeom>
        </p:spPr>
        <p:txBody>
          <a:bodyPr>
            <a:normAutofit/>
          </a:bodyPr>
          <a:lstStyle>
            <a:lvl1pPr marL="0" indent="0" algn="ctr">
              <a:buNone/>
              <a:defRPr sz="1400" spc="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CH" dirty="0"/>
          </a:p>
        </p:txBody>
      </p:sp>
    </p:spTree>
    <p:extLst>
      <p:ext uri="{BB962C8B-B14F-4D97-AF65-F5344CB8AC3E}">
        <p14:creationId xmlns:p14="http://schemas.microsoft.com/office/powerpoint/2010/main" val="409408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3465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d Burger">
    <p:spTree>
      <p:nvGrpSpPr>
        <p:cNvPr id="1" name=""/>
        <p:cNvGrpSpPr/>
        <p:nvPr/>
      </p:nvGrpSpPr>
      <p:grpSpPr>
        <a:xfrm>
          <a:off x="0" y="0"/>
          <a:ext cx="0" cy="0"/>
          <a:chOff x="0" y="0"/>
          <a:chExt cx="0" cy="0"/>
        </a:xfrm>
      </p:grpSpPr>
      <p:pic>
        <p:nvPicPr>
          <p:cNvPr id="10" name="Grafik 9" descr="Ein Bild, das Zwischenmahlzeit, Sandwich enthält.&#10;&#10;Automatisch generierte Beschreibung">
            <a:extLst>
              <a:ext uri="{FF2B5EF4-FFF2-40B4-BE49-F238E27FC236}">
                <a16:creationId xmlns:a16="http://schemas.microsoft.com/office/drawing/2014/main" id="{232FD17E-BFDC-4590-8806-9BA4FF990C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9" name="Rechteck: obere Ecken abgerundet 18">
            <a:extLst>
              <a:ext uri="{FF2B5EF4-FFF2-40B4-BE49-F238E27FC236}">
                <a16:creationId xmlns:a16="http://schemas.microsoft.com/office/drawing/2014/main" id="{6D6C33DF-B21B-4CCB-BD9B-83D73A33B045}"/>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rgbClr val="FFFFFF"/>
                </a:solidFill>
              </a:rPr>
              <a:t>                 </a:t>
            </a:r>
          </a:p>
        </p:txBody>
      </p:sp>
      <p:sp>
        <p:nvSpPr>
          <p:cNvPr id="20" name="Titelplatzhalter 1">
            <a:extLst>
              <a:ext uri="{FF2B5EF4-FFF2-40B4-BE49-F238E27FC236}">
                <a16:creationId xmlns:a16="http://schemas.microsoft.com/office/drawing/2014/main" id="{C9DD7C63-761A-4AC3-B183-29131BB17EE8}"/>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1" name="object 16">
            <a:extLst>
              <a:ext uri="{FF2B5EF4-FFF2-40B4-BE49-F238E27FC236}">
                <a16:creationId xmlns:a16="http://schemas.microsoft.com/office/drawing/2014/main" id="{7A63E1BA-D43C-4D0F-AB24-6B6388B0C22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2" name="Textfeld 21">
            <a:extLst>
              <a:ext uri="{FF2B5EF4-FFF2-40B4-BE49-F238E27FC236}">
                <a16:creationId xmlns:a16="http://schemas.microsoft.com/office/drawing/2014/main" id="{2E999E35-DB03-41CC-AC54-B7AE994722B1}"/>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4" name="Textplatzhalter 9">
            <a:extLst>
              <a:ext uri="{FF2B5EF4-FFF2-40B4-BE49-F238E27FC236}">
                <a16:creationId xmlns:a16="http://schemas.microsoft.com/office/drawing/2014/main" id="{D2C7849D-6052-466C-B763-082E97AD0EB9}"/>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C6BFE9FF-F968-48BC-AA5D-86B9821BC6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30794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d Gyoz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F74172-4DBB-48D7-9EAE-3BB30FF07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18" name="Rechteck: obere Ecken abgerundet 17">
            <a:extLst>
              <a:ext uri="{FF2B5EF4-FFF2-40B4-BE49-F238E27FC236}">
                <a16:creationId xmlns:a16="http://schemas.microsoft.com/office/drawing/2014/main" id="{3136A7DF-F4FA-4699-BDBC-72385E25C752}"/>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13EF48F3-D3E2-40AE-8D1A-5B5DC4604CB7}"/>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7C893BED-BF6C-4A3A-AC9C-D12F87BEC41B}"/>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A4E2837C-2D2A-4E74-A077-761ECF1CC136}"/>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A50F66E4-F9B5-49DC-AEE5-1FEEDAFD8B43}"/>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9DE12ADD-AF96-4709-BB2B-A6B3B75069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04983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d Spring Roll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CC08F02-326A-4B4E-9C6E-0EF9B19F7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62" y="428"/>
            <a:ext cx="12190476" cy="6857142"/>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BEC4286D-F92A-43A5-90F9-19F9AB25E29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50755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d Salad">
    <p:spTree>
      <p:nvGrpSpPr>
        <p:cNvPr id="1" name=""/>
        <p:cNvGrpSpPr/>
        <p:nvPr/>
      </p:nvGrpSpPr>
      <p:grpSpPr>
        <a:xfrm>
          <a:off x="0" y="0"/>
          <a:ext cx="0" cy="0"/>
          <a:chOff x="0" y="0"/>
          <a:chExt cx="0" cy="0"/>
        </a:xfrm>
      </p:grpSpPr>
      <p:pic>
        <p:nvPicPr>
          <p:cNvPr id="4" name="Grafik 3" descr="Ein Bild, das Pflanze, Gericht, Mahlzeit, frisch enthält.&#10;&#10;Automatisch generierte Beschreibung">
            <a:extLst>
              <a:ext uri="{FF2B5EF4-FFF2-40B4-BE49-F238E27FC236}">
                <a16:creationId xmlns:a16="http://schemas.microsoft.com/office/drawing/2014/main" id="{9098FF88-5054-4BF0-BF44-87A251CF7C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28"/>
            <a:ext cx="12192000" cy="6857143"/>
          </a:xfrm>
          <a:prstGeom prst="rect">
            <a:avLst/>
          </a:prstGeom>
        </p:spPr>
      </p:pic>
      <p:sp>
        <p:nvSpPr>
          <p:cNvPr id="18" name="Rechteck: obere Ecken abgerundet 17">
            <a:extLst>
              <a:ext uri="{FF2B5EF4-FFF2-40B4-BE49-F238E27FC236}">
                <a16:creationId xmlns:a16="http://schemas.microsoft.com/office/drawing/2014/main" id="{A3A11549-68D0-4879-8182-45C51B739EB7}"/>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9" name="Titelplatzhalter 1">
            <a:extLst>
              <a:ext uri="{FF2B5EF4-FFF2-40B4-BE49-F238E27FC236}">
                <a16:creationId xmlns:a16="http://schemas.microsoft.com/office/drawing/2014/main" id="{8AF98303-01EE-420B-8D38-3FDC0D7E2D55}"/>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0" name="object 16">
            <a:extLst>
              <a:ext uri="{FF2B5EF4-FFF2-40B4-BE49-F238E27FC236}">
                <a16:creationId xmlns:a16="http://schemas.microsoft.com/office/drawing/2014/main" id="{4E639540-843E-4F7C-8E22-EC00ED3B4EE3}"/>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1" name="Textfeld 20">
            <a:extLst>
              <a:ext uri="{FF2B5EF4-FFF2-40B4-BE49-F238E27FC236}">
                <a16:creationId xmlns:a16="http://schemas.microsoft.com/office/drawing/2014/main" id="{1236F40B-C57E-4DA9-8012-F1CA3C5B4AF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23" name="Textplatzhalter 9">
            <a:extLst>
              <a:ext uri="{FF2B5EF4-FFF2-40B4-BE49-F238E27FC236}">
                <a16:creationId xmlns:a16="http://schemas.microsoft.com/office/drawing/2014/main" id="{54BFEDF5-8E3B-435F-9FC4-1CFDE516D74E}"/>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24FBC2DE-9B7C-4EA0-909A-6DF8C014D6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3818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Guest">
    <p:spTree>
      <p:nvGrpSpPr>
        <p:cNvPr id="1" name=""/>
        <p:cNvGrpSpPr/>
        <p:nvPr/>
      </p:nvGrpSpPr>
      <p:grpSpPr>
        <a:xfrm>
          <a:off x="0" y="0"/>
          <a:ext cx="0" cy="0"/>
          <a:chOff x="0" y="0"/>
          <a:chExt cx="0" cy="0"/>
        </a:xfrm>
      </p:grpSpPr>
      <p:pic>
        <p:nvPicPr>
          <p:cNvPr id="3" name="Grafik 2" descr="Ein Bild, das Tisch, Esstisch enthält.&#10;&#10;Automatisch generierte Beschreibung">
            <a:extLst>
              <a:ext uri="{FF2B5EF4-FFF2-40B4-BE49-F238E27FC236}">
                <a16:creationId xmlns:a16="http://schemas.microsoft.com/office/drawing/2014/main" id="{8D9E3599-E395-435B-98BF-24266D810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hteck: obere Ecken abgerundet 25">
            <a:extLst>
              <a:ext uri="{FF2B5EF4-FFF2-40B4-BE49-F238E27FC236}">
                <a16:creationId xmlns:a16="http://schemas.microsoft.com/office/drawing/2014/main" id="{36219294-29F7-4FCC-9017-57C03B5359EF}"/>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7" name="Titelplatzhalter 1">
            <a:extLst>
              <a:ext uri="{FF2B5EF4-FFF2-40B4-BE49-F238E27FC236}">
                <a16:creationId xmlns:a16="http://schemas.microsoft.com/office/drawing/2014/main" id="{5294D154-4F75-40E9-94B2-116AB4A35F7E}"/>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28" name="object 16">
            <a:extLst>
              <a:ext uri="{FF2B5EF4-FFF2-40B4-BE49-F238E27FC236}">
                <a16:creationId xmlns:a16="http://schemas.microsoft.com/office/drawing/2014/main" id="{76A4BF64-F8A1-477B-818B-D2D11F8D58ED}"/>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29" name="Textfeld 28">
            <a:extLst>
              <a:ext uri="{FF2B5EF4-FFF2-40B4-BE49-F238E27FC236}">
                <a16:creationId xmlns:a16="http://schemas.microsoft.com/office/drawing/2014/main" id="{CB89D8B0-E13F-4D4E-8719-C21C55B20912}"/>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sp>
        <p:nvSpPr>
          <p:cNvPr id="31" name="Textplatzhalter 9">
            <a:extLst>
              <a:ext uri="{FF2B5EF4-FFF2-40B4-BE49-F238E27FC236}">
                <a16:creationId xmlns:a16="http://schemas.microsoft.com/office/drawing/2014/main" id="{4398E531-5D26-4DAA-AF5A-3E8C0A90E877}"/>
              </a:ext>
            </a:extLst>
          </p:cNvPr>
          <p:cNvSpPr>
            <a:spLocks noGrp="1"/>
          </p:cNvSpPr>
          <p:nvPr>
            <p:ph type="body" sz="quarter" idx="10"/>
          </p:nvPr>
        </p:nvSpPr>
        <p:spPr>
          <a:xfrm>
            <a:off x="2682082" y="5294281"/>
            <a:ext cx="6827837" cy="492157"/>
          </a:xfrm>
          <a:prstGeom prst="rect">
            <a:avLst/>
          </a:prstGeom>
        </p:spPr>
        <p:txBody>
          <a:bodyPr/>
          <a:lstStyle>
            <a:lvl1pPr marL="0" indent="0" algn="ctr">
              <a:buNone/>
              <a:defRPr sz="2400"/>
            </a:lvl1pPr>
          </a:lstStyle>
          <a:p>
            <a:pPr marL="12700">
              <a:lnSpc>
                <a:spcPct val="100000"/>
              </a:lnSpc>
              <a:spcBef>
                <a:spcPts val="90"/>
              </a:spcBef>
            </a:pPr>
            <a:endParaRPr lang="de-CH" sz="2800" spc="-15" dirty="0">
              <a:solidFill>
                <a:srgbClr val="90959D"/>
              </a:solidFill>
              <a:latin typeface="Arial" panose="020B0604020202020204" pitchFamily="34" charset="0"/>
              <a:cs typeface="Arial" panose="020B0604020202020204" pitchFamily="34" charset="0"/>
            </a:endParaRPr>
          </a:p>
        </p:txBody>
      </p:sp>
      <p:pic>
        <p:nvPicPr>
          <p:cNvPr id="9" name="Imagem 14">
            <a:extLst>
              <a:ext uri="{FF2B5EF4-FFF2-40B4-BE49-F238E27FC236}">
                <a16:creationId xmlns:a16="http://schemas.microsoft.com/office/drawing/2014/main" id="{68D5101C-067D-4BF6-A393-8D1F8AB0DA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161768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theme" Target="../theme/theme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47C2D38-B178-468C-9EAD-0994C6FCF87D}"/>
              </a:ext>
            </a:extLst>
          </p:cNvPr>
          <p:cNvSpPr>
            <a:spLocks noGrp="1"/>
          </p:cNvSpPr>
          <p:nvPr>
            <p:ph type="title"/>
          </p:nvPr>
        </p:nvSpPr>
        <p:spPr>
          <a:xfrm>
            <a:off x="3680258" y="2612783"/>
            <a:ext cx="5080565" cy="1325563"/>
          </a:xfrm>
          <a:prstGeom prst="rect">
            <a:avLst/>
          </a:prstGeom>
        </p:spPr>
        <p:txBody>
          <a:bodyPr vert="horz" lIns="91440" tIns="45720" rIns="91440" bIns="45720" rtlCol="0" anchor="ctr">
            <a:normAutofit/>
          </a:bodyPr>
          <a:lstStyle/>
          <a:p>
            <a:r>
              <a:rPr lang="de-DE" dirty="0"/>
              <a:t>Mastertitelformat bearbeiten</a:t>
            </a:r>
            <a:endParaRPr lang="de-CH" dirty="0"/>
          </a:p>
        </p:txBody>
      </p:sp>
    </p:spTree>
    <p:extLst>
      <p:ext uri="{BB962C8B-B14F-4D97-AF65-F5344CB8AC3E}">
        <p14:creationId xmlns:p14="http://schemas.microsoft.com/office/powerpoint/2010/main" val="518859015"/>
      </p:ext>
    </p:extLst>
  </p:cSld>
  <p:clrMap bg1="lt1" tx1="dk1" bg2="lt2" tx2="dk2" accent1="accent1" accent2="accent2" accent3="accent3" accent4="accent4" accent5="accent5" accent6="accent6" hlink="hlink" folHlink="folHlink"/>
  <p:sldLayoutIdLst>
    <p:sldLayoutId id="2147483653" r:id="rId1"/>
    <p:sldLayoutId id="214748368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hteck: obere Ecken abgerundet 7">
            <a:extLst>
              <a:ext uri="{FF2B5EF4-FFF2-40B4-BE49-F238E27FC236}">
                <a16:creationId xmlns:a16="http://schemas.microsoft.com/office/drawing/2014/main" id="{5A235F40-BDA1-4B05-AA3E-900AAB635904}"/>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2" name="Titelplatzhalter 1">
            <a:extLst>
              <a:ext uri="{FF2B5EF4-FFF2-40B4-BE49-F238E27FC236}">
                <a16:creationId xmlns:a16="http://schemas.microsoft.com/office/drawing/2014/main" id="{2077808F-172A-435B-BC6C-A3526FDDF5E0}"/>
              </a:ext>
            </a:extLst>
          </p:cNvPr>
          <p:cNvSpPr>
            <a:spLocks noGrp="1"/>
          </p:cNvSpPr>
          <p:nvPr>
            <p:ph type="title"/>
          </p:nvPr>
        </p:nvSpPr>
        <p:spPr>
          <a:xfrm>
            <a:off x="2681984" y="3632070"/>
            <a:ext cx="6828033" cy="1662211"/>
          </a:xfrm>
          <a:prstGeom prst="rect">
            <a:avLst/>
          </a:prstGeom>
        </p:spPr>
        <p:txBody>
          <a:bodyPr vert="horz" lIns="91440" tIns="45720" rIns="91440" bIns="45720" rtlCol="0" anchor="ctr">
            <a:noAutofit/>
          </a:bodyPr>
          <a:lstStyle/>
          <a:p>
            <a:r>
              <a:rPr lang="de-DE" dirty="0"/>
              <a:t>Chapter Title</a:t>
            </a:r>
            <a:endParaRPr lang="de-CH" dirty="0"/>
          </a:p>
        </p:txBody>
      </p:sp>
      <p:sp>
        <p:nvSpPr>
          <p:cNvPr id="9" name="object 16">
            <a:extLst>
              <a:ext uri="{FF2B5EF4-FFF2-40B4-BE49-F238E27FC236}">
                <a16:creationId xmlns:a16="http://schemas.microsoft.com/office/drawing/2014/main" id="{7FCF3903-52CD-4962-B0F0-D3F34F90006A}"/>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10" name="Textfeld 9">
            <a:extLst>
              <a:ext uri="{FF2B5EF4-FFF2-40B4-BE49-F238E27FC236}">
                <a16:creationId xmlns:a16="http://schemas.microsoft.com/office/drawing/2014/main" id="{B7070877-EE31-4609-A574-1B626A09C1F3}"/>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13" name="Imagem 14">
            <a:extLst>
              <a:ext uri="{FF2B5EF4-FFF2-40B4-BE49-F238E27FC236}">
                <a16:creationId xmlns:a16="http://schemas.microsoft.com/office/drawing/2014/main" id="{2B41E8EB-73C8-4588-9BE4-CFC1657DB11D}"/>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941060" y="2219556"/>
            <a:ext cx="2309879" cy="906810"/>
          </a:xfrm>
          <a:prstGeom prst="rect">
            <a:avLst/>
          </a:prstGeom>
        </p:spPr>
      </p:pic>
    </p:spTree>
    <p:extLst>
      <p:ext uri="{BB962C8B-B14F-4D97-AF65-F5344CB8AC3E}">
        <p14:creationId xmlns:p14="http://schemas.microsoft.com/office/powerpoint/2010/main" val="280591120"/>
      </p:ext>
    </p:extLst>
  </p:cSld>
  <p:clrMap bg1="lt1" tx1="dk1" bg2="lt2" tx2="dk2" accent1="accent1" accent2="accent2" accent3="accent3" accent4="accent4" accent5="accent5" accent6="accent6" hlink="hlink" folHlink="folHlink"/>
  <p:sldLayoutIdLst>
    <p:sldLayoutId id="2147483655" r:id="rId1"/>
    <p:sldLayoutId id="2147483751" r:id="rId2"/>
    <p:sldLayoutId id="2147483752" r:id="rId3"/>
    <p:sldLayoutId id="2147483753" r:id="rId4"/>
    <p:sldLayoutId id="2147483754" r:id="rId5"/>
    <p:sldLayoutId id="2147483755" r:id="rId6"/>
    <p:sldLayoutId id="2147483744" r:id="rId7"/>
    <p:sldLayoutId id="2147483656" r:id="rId8"/>
    <p:sldLayoutId id="2147483657" r:id="rId9"/>
    <p:sldLayoutId id="2147483696" r:id="rId10"/>
    <p:sldLayoutId id="2147483742" r:id="rId11"/>
    <p:sldLayoutId id="21474837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100000"/>
        </a:lnSpc>
        <a:spcBef>
          <a:spcPct val="0"/>
        </a:spcBef>
        <a:buNone/>
        <a:defRPr sz="3600" b="1" kern="1200" spc="-15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m 10">
            <a:extLst>
              <a:ext uri="{FF2B5EF4-FFF2-40B4-BE49-F238E27FC236}">
                <a16:creationId xmlns:a16="http://schemas.microsoft.com/office/drawing/2014/main" id="{4B3544D6-95E1-4324-B0DC-75545369A8F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7" name="Rechteck: obere Ecken abgerundet 26">
            <a:extLst>
              <a:ext uri="{FF2B5EF4-FFF2-40B4-BE49-F238E27FC236}">
                <a16:creationId xmlns:a16="http://schemas.microsoft.com/office/drawing/2014/main" id="{17A16A18-890E-4723-9F4F-472147F777D6}"/>
              </a:ext>
            </a:extLst>
          </p:cNvPr>
          <p:cNvSpPr/>
          <p:nvPr userDrawn="1"/>
        </p:nvSpPr>
        <p:spPr>
          <a:xfrm>
            <a:off x="2063520" y="1741044"/>
            <a:ext cx="8064961" cy="5131835"/>
          </a:xfrm>
          <a:prstGeom prst="round2SameRect">
            <a:avLst/>
          </a:prstGeom>
          <a:solidFill>
            <a:schemeClr val="bg1"/>
          </a:solidFill>
          <a:ln>
            <a:noFill/>
          </a:ln>
          <a:effectLst>
            <a:outerShdw blurRad="228600" dist="38100" dir="16200000"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rgbClr val="FFFFFF"/>
              </a:solidFill>
            </a:endParaRPr>
          </a:p>
        </p:txBody>
      </p:sp>
      <p:sp>
        <p:nvSpPr>
          <p:cNvPr id="12" name="Titelplatzhalter 1">
            <a:extLst>
              <a:ext uri="{FF2B5EF4-FFF2-40B4-BE49-F238E27FC236}">
                <a16:creationId xmlns:a16="http://schemas.microsoft.com/office/drawing/2014/main" id="{9118A653-2B9A-410D-9D1B-114A989EA9D3}"/>
              </a:ext>
            </a:extLst>
          </p:cNvPr>
          <p:cNvSpPr txBox="1">
            <a:spLocks/>
          </p:cNvSpPr>
          <p:nvPr userDrawn="1"/>
        </p:nvSpPr>
        <p:spPr>
          <a:xfrm>
            <a:off x="2681984" y="2740515"/>
            <a:ext cx="6828033" cy="617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600" b="1" dirty="0">
                <a:solidFill>
                  <a:schemeClr val="accent1"/>
                </a:solidFill>
              </a:rPr>
              <a:t>Agenda</a:t>
            </a:r>
            <a:endParaRPr lang="de-CH" sz="3600" b="1" dirty="0">
              <a:solidFill>
                <a:schemeClr val="accent1"/>
              </a:solidFill>
            </a:endParaRPr>
          </a:p>
        </p:txBody>
      </p:sp>
      <p:sp>
        <p:nvSpPr>
          <p:cNvPr id="32" name="object 16">
            <a:extLst>
              <a:ext uri="{FF2B5EF4-FFF2-40B4-BE49-F238E27FC236}">
                <a16:creationId xmlns:a16="http://schemas.microsoft.com/office/drawing/2014/main" id="{6F592FF6-69A3-4ABF-B595-2DFCD498DFF8}"/>
              </a:ext>
            </a:extLst>
          </p:cNvPr>
          <p:cNvSpPr txBox="1"/>
          <p:nvPr userDrawn="1"/>
        </p:nvSpPr>
        <p:spPr>
          <a:xfrm>
            <a:off x="4107815" y="6429409"/>
            <a:ext cx="3976370" cy="119905"/>
          </a:xfrm>
          <a:prstGeom prst="rect">
            <a:avLst/>
          </a:prstGeom>
        </p:spPr>
        <p:txBody>
          <a:bodyPr vert="horz" wrap="square" lIns="0" tIns="12065" rIns="0" bIns="0" rtlCol="0">
            <a:spAutoFit/>
          </a:bodyPr>
          <a:lstStyle/>
          <a:p>
            <a:pPr marL="12700" algn="ctr">
              <a:lnSpc>
                <a:spcPct val="100000"/>
              </a:lnSpc>
              <a:spcBef>
                <a:spcPts val="95"/>
              </a:spcBef>
            </a:pPr>
            <a:r>
              <a:rPr sz="700" spc="125" dirty="0">
                <a:solidFill>
                  <a:schemeClr val="tx1">
                    <a:lumMod val="50000"/>
                    <a:lumOff val="50000"/>
                  </a:schemeClr>
                </a:solidFill>
                <a:latin typeface="Arial"/>
                <a:cs typeface="Arial"/>
              </a:rPr>
              <a:t>CONFIDENTIA</a:t>
            </a:r>
            <a:r>
              <a:rPr sz="700" spc="-5" dirty="0">
                <a:solidFill>
                  <a:schemeClr val="tx1">
                    <a:lumMod val="50000"/>
                    <a:lumOff val="50000"/>
                  </a:schemeClr>
                </a:solidFill>
                <a:latin typeface="Arial"/>
                <a:cs typeface="Arial"/>
              </a:rPr>
              <a:t>L</a:t>
            </a:r>
            <a:r>
              <a:rPr sz="700" spc="-135" dirty="0">
                <a:solidFill>
                  <a:schemeClr val="tx1">
                    <a:lumMod val="50000"/>
                    <a:lumOff val="50000"/>
                  </a:schemeClr>
                </a:solidFill>
                <a:latin typeface="Arial"/>
                <a:cs typeface="Arial"/>
              </a:rPr>
              <a:t> </a:t>
            </a:r>
            <a:endParaRPr sz="700" dirty="0">
              <a:solidFill>
                <a:schemeClr val="tx1">
                  <a:lumMod val="50000"/>
                  <a:lumOff val="50000"/>
                </a:schemeClr>
              </a:solidFill>
              <a:latin typeface="Arial"/>
              <a:cs typeface="Arial"/>
            </a:endParaRPr>
          </a:p>
        </p:txBody>
      </p:sp>
      <p:sp>
        <p:nvSpPr>
          <p:cNvPr id="33" name="Textfeld 32">
            <a:extLst>
              <a:ext uri="{FF2B5EF4-FFF2-40B4-BE49-F238E27FC236}">
                <a16:creationId xmlns:a16="http://schemas.microsoft.com/office/drawing/2014/main" id="{8C67B8C6-0872-42F7-A598-007879FF09A9}"/>
              </a:ext>
            </a:extLst>
          </p:cNvPr>
          <p:cNvSpPr txBox="1"/>
          <p:nvPr userDrawn="1"/>
        </p:nvSpPr>
        <p:spPr>
          <a:xfrm>
            <a:off x="4731713" y="6165397"/>
            <a:ext cx="2728575" cy="219864"/>
          </a:xfrm>
          <a:prstGeom prst="rect">
            <a:avLst/>
          </a:prstGeom>
          <a:noFill/>
        </p:spPr>
        <p:txBody>
          <a:bodyPr wrap="square" lIns="0" tIns="0" rIns="0" bIns="0" rtlCol="0">
            <a:noAutofit/>
          </a:bodyPr>
          <a:lstStyle/>
          <a:p>
            <a:pPr marL="12700" algn="ctr"/>
            <a:r>
              <a:rPr lang="de-CH" sz="1100" dirty="0">
                <a:cs typeface="Arial"/>
              </a:rPr>
              <a:t>Compass Group (Schweiz) AG</a:t>
            </a:r>
            <a:endParaRPr lang="de-CH" sz="1100" dirty="0"/>
          </a:p>
        </p:txBody>
      </p:sp>
      <p:pic>
        <p:nvPicPr>
          <p:cNvPr id="9" name="Imagem 14">
            <a:extLst>
              <a:ext uri="{FF2B5EF4-FFF2-40B4-BE49-F238E27FC236}">
                <a16:creationId xmlns:a16="http://schemas.microsoft.com/office/drawing/2014/main" id="{E4F06B0A-CAE2-4D0F-8FE3-86203924490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93239" y="2045903"/>
            <a:ext cx="1023297" cy="401725"/>
          </a:xfrm>
          <a:prstGeom prst="rect">
            <a:avLst/>
          </a:prstGeom>
        </p:spPr>
      </p:pic>
    </p:spTree>
    <p:extLst>
      <p:ext uri="{BB962C8B-B14F-4D97-AF65-F5344CB8AC3E}">
        <p14:creationId xmlns:p14="http://schemas.microsoft.com/office/powerpoint/2010/main" val="2845094018"/>
      </p:ext>
    </p:extLst>
  </p:cSld>
  <p:clrMap bg1="lt1" tx1="dk1" bg2="lt2" tx2="dk2" accent1="accent1" accent2="accent2" accent3="accent3" accent4="accent4" accent5="accent5" accent6="accent6" hlink="hlink" folHlink="folHlink"/>
  <p:sldLayoutIdLst>
    <p:sldLayoutId id="2147483666" r:id="rId1"/>
    <p:sldLayoutId id="214748369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10" descr="Uma imagem com alimentação, mesa, quadro, fruta&#10;&#10;Descrição gerada automaticamente">
            <a:extLst>
              <a:ext uri="{FF2B5EF4-FFF2-40B4-BE49-F238E27FC236}">
                <a16:creationId xmlns:a16="http://schemas.microsoft.com/office/drawing/2014/main" id="{2CB7167F-02D5-452B-8425-BE7C5728DA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Imagem 8" descr="Uma imagem com monitor, sentado, computador, ecrã&#10;&#10;Descrição gerada automaticamente">
            <a:extLst>
              <a:ext uri="{FF2B5EF4-FFF2-40B4-BE49-F238E27FC236}">
                <a16:creationId xmlns:a16="http://schemas.microsoft.com/office/drawing/2014/main" id="{542FF4CC-B7E4-4344-8F3E-43834FEDF8D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3551173" y="-944624"/>
            <a:ext cx="5108698" cy="10496549"/>
          </a:xfrm>
          <a:prstGeom prst="rect">
            <a:avLst/>
          </a:prstGeom>
          <a:effectLst>
            <a:outerShdw blurRad="330200" dist="635000" dir="8100000" algn="tr" rotWithShape="0">
              <a:prstClr val="black">
                <a:alpha val="40000"/>
              </a:prstClr>
            </a:outerShdw>
          </a:effectLst>
        </p:spPr>
      </p:pic>
      <p:grpSp>
        <p:nvGrpSpPr>
          <p:cNvPr id="9" name="Agrupar 11">
            <a:extLst>
              <a:ext uri="{FF2B5EF4-FFF2-40B4-BE49-F238E27FC236}">
                <a16:creationId xmlns:a16="http://schemas.microsoft.com/office/drawing/2014/main" id="{A4CF6BB0-5261-442A-AC3A-545C4697DC3C}"/>
              </a:ext>
            </a:extLst>
          </p:cNvPr>
          <p:cNvGrpSpPr/>
          <p:nvPr userDrawn="1"/>
        </p:nvGrpSpPr>
        <p:grpSpPr>
          <a:xfrm>
            <a:off x="2254302" y="2630420"/>
            <a:ext cx="7593161" cy="3781257"/>
            <a:chOff x="2254302" y="2630420"/>
            <a:chExt cx="7593161" cy="3781257"/>
          </a:xfrm>
        </p:grpSpPr>
        <p:pic>
          <p:nvPicPr>
            <p:cNvPr id="10" name="Grafik 9">
              <a:extLst>
                <a:ext uri="{FF2B5EF4-FFF2-40B4-BE49-F238E27FC236}">
                  <a16:creationId xmlns:a16="http://schemas.microsoft.com/office/drawing/2014/main" id="{C66FBD62-5556-4015-AC1D-D21A3B8355A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71039" y="2910359"/>
              <a:ext cx="7068968" cy="32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Shape 35">
              <a:extLst>
                <a:ext uri="{FF2B5EF4-FFF2-40B4-BE49-F238E27FC236}">
                  <a16:creationId xmlns:a16="http://schemas.microsoft.com/office/drawing/2014/main" id="{17DC5565-BD2A-49D3-8A78-0D5BE6166C2E}"/>
                </a:ext>
              </a:extLst>
            </p:cNvPr>
            <p:cNvSpPr/>
            <p:nvPr/>
          </p:nvSpPr>
          <p:spPr>
            <a:xfrm>
              <a:off x="2296764"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37">
              <a:extLst>
                <a:ext uri="{FF2B5EF4-FFF2-40B4-BE49-F238E27FC236}">
                  <a16:creationId xmlns:a16="http://schemas.microsoft.com/office/drawing/2014/main" id="{608A0E33-5F61-42CA-86F0-5118A63AB04E}"/>
                </a:ext>
              </a:extLst>
            </p:cNvPr>
            <p:cNvSpPr/>
            <p:nvPr/>
          </p:nvSpPr>
          <p:spPr>
            <a:xfrm flipH="1">
              <a:off x="9409609" y="2630420"/>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38">
              <a:extLst>
                <a:ext uri="{FF2B5EF4-FFF2-40B4-BE49-F238E27FC236}">
                  <a16:creationId xmlns:a16="http://schemas.microsoft.com/office/drawing/2014/main" id="{86137FD1-BE9D-449C-8206-A3B1536E6113}"/>
                </a:ext>
              </a:extLst>
            </p:cNvPr>
            <p:cNvSpPr/>
            <p:nvPr/>
          </p:nvSpPr>
          <p:spPr>
            <a:xfrm flipV="1">
              <a:off x="2254302"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39">
              <a:extLst>
                <a:ext uri="{FF2B5EF4-FFF2-40B4-BE49-F238E27FC236}">
                  <a16:creationId xmlns:a16="http://schemas.microsoft.com/office/drawing/2014/main" id="{24F64656-236D-47D8-B9CB-4BEDD099A85F}"/>
                </a:ext>
              </a:extLst>
            </p:cNvPr>
            <p:cNvSpPr/>
            <p:nvPr/>
          </p:nvSpPr>
          <p:spPr>
            <a:xfrm flipH="1" flipV="1">
              <a:off x="9367147" y="6024328"/>
              <a:ext cx="437854" cy="387349"/>
            </a:xfrm>
            <a:custGeom>
              <a:avLst/>
              <a:gdLst>
                <a:gd name="connsiteX0" fmla="*/ 6800850 w 6800850"/>
                <a:gd name="connsiteY0" fmla="*/ 0 h 742950"/>
                <a:gd name="connsiteX1" fmla="*/ 0 w 6800850"/>
                <a:gd name="connsiteY1" fmla="*/ 0 h 742950"/>
                <a:gd name="connsiteX2" fmla="*/ 0 w 6800850"/>
                <a:gd name="connsiteY2" fmla="*/ 742950 h 742950"/>
              </a:gdLst>
              <a:ahLst/>
              <a:cxnLst>
                <a:cxn ang="0">
                  <a:pos x="connsiteX0" y="connsiteY0"/>
                </a:cxn>
                <a:cxn ang="0">
                  <a:pos x="connsiteX1" y="connsiteY1"/>
                </a:cxn>
                <a:cxn ang="0">
                  <a:pos x="connsiteX2" y="connsiteY2"/>
                </a:cxn>
              </a:cxnLst>
              <a:rect l="l" t="t" r="r" b="b"/>
              <a:pathLst>
                <a:path w="6800850" h="742950">
                  <a:moveTo>
                    <a:pt x="6800850" y="0"/>
                  </a:moveTo>
                  <a:lnTo>
                    <a:pt x="0" y="0"/>
                  </a:lnTo>
                  <a:lnTo>
                    <a:pt x="0" y="742950"/>
                  </a:lnTo>
                </a:path>
              </a:pathLst>
            </a:custGeom>
            <a:noFill/>
            <a:ln w="12700" cap="rnd">
              <a:solidFill>
                <a:srgbClr val="AB925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68" descr="A picture containing flower, green&#10;&#10;Description automatically generated">
            <a:extLst>
              <a:ext uri="{FF2B5EF4-FFF2-40B4-BE49-F238E27FC236}">
                <a16:creationId xmlns:a16="http://schemas.microsoft.com/office/drawing/2014/main" id="{3C22F15A-DC4C-429B-8631-3FB9471DA1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12774480" flipV="1">
            <a:off x="9025981" y="2860563"/>
            <a:ext cx="2627087" cy="1669143"/>
          </a:xfrm>
          <a:prstGeom prst="rect">
            <a:avLst/>
          </a:prstGeom>
        </p:spPr>
      </p:pic>
      <p:pic>
        <p:nvPicPr>
          <p:cNvPr id="16" name="Picture 21" descr="A picture containing flower, green&#10;&#10;Description automatically generated">
            <a:extLst>
              <a:ext uri="{FF2B5EF4-FFF2-40B4-BE49-F238E27FC236}">
                <a16:creationId xmlns:a16="http://schemas.microsoft.com/office/drawing/2014/main" id="{C5535E4C-C006-4273-91A2-7732CEDDAD79}"/>
              </a:ext>
            </a:extLst>
          </p:cNvPr>
          <p:cNvPicPr>
            <a:picLocks noChangeAspect="1"/>
          </p:cNvPicPr>
          <p:nvPr userDrawn="1"/>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a:ext>
            </a:extLst>
          </a:blip>
          <a:srcRect/>
          <a:stretch/>
        </p:blipFill>
        <p:spPr>
          <a:xfrm rot="6191185" flipV="1">
            <a:off x="7907020" y="-1246138"/>
            <a:ext cx="3537916" cy="3325962"/>
          </a:xfrm>
          <a:prstGeom prst="rect">
            <a:avLst/>
          </a:prstGeom>
        </p:spPr>
      </p:pic>
      <p:pic>
        <p:nvPicPr>
          <p:cNvPr id="17" name="Picture 23" descr="A picture containing flower, green&#10;&#10;Description automatically generated">
            <a:extLst>
              <a:ext uri="{FF2B5EF4-FFF2-40B4-BE49-F238E27FC236}">
                <a16:creationId xmlns:a16="http://schemas.microsoft.com/office/drawing/2014/main" id="{C8FCD6D5-018E-4AD9-AAE4-418E3D04F76E}"/>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rot="8100000">
            <a:off x="-1075559" y="837249"/>
            <a:ext cx="4420224" cy="2808428"/>
          </a:xfrm>
          <a:prstGeom prst="rect">
            <a:avLst/>
          </a:prstGeom>
        </p:spPr>
      </p:pic>
    </p:spTree>
    <p:extLst>
      <p:ext uri="{BB962C8B-B14F-4D97-AF65-F5344CB8AC3E}">
        <p14:creationId xmlns:p14="http://schemas.microsoft.com/office/powerpoint/2010/main" val="995889305"/>
      </p:ext>
    </p:extLst>
  </p:cSld>
  <p:clrMap bg1="lt1" tx1="dk1" bg2="lt2" tx2="dk2" accent1="accent1" accent2="accent2" accent3="accent3" accent4="accent4" accent5="accent5" accent6="accent6" hlink="hlink" folHlink="folHlink"/>
  <p:sldLayoutIdLst>
    <p:sldLayoutId id="214748376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64" presetClass="path" presetSubtype="0" accel="50000" decel="50000" fill="hold" nodeType="withEffect">
                                  <p:stCondLst>
                                    <p:cond delay="0"/>
                                  </p:stCondLst>
                                  <p:childTnLst>
                                    <p:animMotion origin="layout" path="M -2.70833E-6 4.07407E-6 L 0.11706 0.03657 " pathEditMode="relative" rAng="0" ptsTypes="AA">
                                      <p:cBhvr>
                                        <p:cTn id="9" dur="750" spd="-100000" fill="hold"/>
                                        <p:tgtEl>
                                          <p:spTgt spid="16"/>
                                        </p:tgtEl>
                                        <p:attrNameLst>
                                          <p:attrName>ppt_x</p:attrName>
                                          <p:attrName>ppt_y</p:attrName>
                                        </p:attrNameLst>
                                      </p:cBhvr>
                                      <p:rCtr x="5846" y="1829"/>
                                    </p:animMotion>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64" presetClass="path" presetSubtype="0" accel="50000" decel="50000" fill="hold" nodeType="withEffect">
                                  <p:stCondLst>
                                    <p:cond delay="0"/>
                                  </p:stCondLst>
                                  <p:childTnLst>
                                    <p:animMotion origin="layout" path="M -2.91667E-6 -2.59259E-6 L 0.13412 -0.10787 " pathEditMode="relative" rAng="0" ptsTypes="AA">
                                      <p:cBhvr>
                                        <p:cTn id="14" dur="750" spd="-100000" fill="hold"/>
                                        <p:tgtEl>
                                          <p:spTgt spid="15"/>
                                        </p:tgtEl>
                                        <p:attrNameLst>
                                          <p:attrName>ppt_x</p:attrName>
                                          <p:attrName>ppt_y</p:attrName>
                                        </p:attrNameLst>
                                      </p:cBhvr>
                                      <p:rCtr x="6706" y="-5394"/>
                                    </p:animMotion>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64" presetClass="path" presetSubtype="0" accel="50000" decel="50000" fill="hold" nodeType="withEffect">
                                  <p:stCondLst>
                                    <p:cond delay="0"/>
                                  </p:stCondLst>
                                  <p:childTnLst>
                                    <p:animMotion origin="layout" path="M 0.0776 -0.09954 L -0.04506 0.14259 " pathEditMode="relative" rAng="0" ptsTypes="AA">
                                      <p:cBhvr>
                                        <p:cTn id="19" dur="750" spd="-100000" fill="hold"/>
                                        <p:tgtEl>
                                          <p:spTgt spid="17"/>
                                        </p:tgtEl>
                                        <p:attrNameLst>
                                          <p:attrName>ppt_x</p:attrName>
                                          <p:attrName>ppt_y</p:attrName>
                                        </p:attrNameLst>
                                      </p:cBhvr>
                                      <p:rCtr x="-6133" y="12106"/>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accel="50000" decel="50000" fill="hold" nodeType="withEffect">
                                  <p:stCondLst>
                                    <p:cond delay="0"/>
                                  </p:stCondLst>
                                  <p:childTnLst>
                                    <p:animMotion origin="layout" path="M -1.25E-6 3.7037E-6 L -0.00078 0.3074 " pathEditMode="relative" rAng="0" ptsTypes="AA">
                                      <p:cBhvr>
                                        <p:cTn id="24" dur="750" spd="-100000" fill="hold"/>
                                        <p:tgtEl>
                                          <p:spTgt spid="8"/>
                                        </p:tgtEl>
                                        <p:attrNameLst>
                                          <p:attrName>ppt_x</p:attrName>
                                          <p:attrName>ppt_y</p:attrName>
                                        </p:attrNameLst>
                                      </p:cBhvr>
                                      <p:rCtr x="-39" y="15370"/>
                                    </p:animMotion>
                                  </p:childTnLst>
                                </p:cTn>
                              </p:par>
                              <p:par>
                                <p:cTn id="25" presetID="53" presetClass="entr" presetSubtype="16" fill="hold" nodeType="withEffect">
                                  <p:stCondLst>
                                    <p:cond delay="25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EEB7FECC-7186-4835-ABE3-7C0F41BD4EC4}"/>
              </a:ext>
            </a:extLst>
          </p:cNvPr>
          <p:cNvSpPr>
            <a:spLocks noGrp="1"/>
          </p:cNvSpPr>
          <p:nvPr>
            <p:ph type="body" idx="1"/>
          </p:nvPr>
        </p:nvSpPr>
        <p:spPr>
          <a:xfrm>
            <a:off x="376287" y="1825625"/>
            <a:ext cx="11504330" cy="4351338"/>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4" name="Titelplatzhalter 1">
            <a:extLst>
              <a:ext uri="{FF2B5EF4-FFF2-40B4-BE49-F238E27FC236}">
                <a16:creationId xmlns:a16="http://schemas.microsoft.com/office/drawing/2014/main" id="{06B8869F-E65F-4CE6-BC8B-D445077903B6}"/>
              </a:ext>
            </a:extLst>
          </p:cNvPr>
          <p:cNvSpPr>
            <a:spLocks noGrp="1"/>
          </p:cNvSpPr>
          <p:nvPr>
            <p:ph type="title"/>
          </p:nvPr>
        </p:nvSpPr>
        <p:spPr>
          <a:xfrm>
            <a:off x="376287" y="694201"/>
            <a:ext cx="11504330" cy="650021"/>
          </a:xfrm>
          <a:prstGeom prst="rect">
            <a:avLst/>
          </a:prstGeom>
        </p:spPr>
        <p:txBody>
          <a:bodyPr vert="horz" lIns="91440" tIns="45720" rIns="91440" bIns="45720" rtlCol="0" anchor="ctr">
            <a:normAutofit/>
          </a:bodyPr>
          <a:lstStyle/>
          <a:p>
            <a:r>
              <a:rPr lang="de-DE" dirty="0"/>
              <a:t>Mastertitelformat bearbeiten</a:t>
            </a:r>
            <a:endParaRPr lang="de-CH" dirty="0"/>
          </a:p>
        </p:txBody>
      </p:sp>
      <p:pic>
        <p:nvPicPr>
          <p:cNvPr id="13" name="Imagem 4">
            <a:extLst>
              <a:ext uri="{FF2B5EF4-FFF2-40B4-BE49-F238E27FC236}">
                <a16:creationId xmlns:a16="http://schemas.microsoft.com/office/drawing/2014/main" id="{B5E66444-A121-4380-9699-88F509AA7109}"/>
              </a:ext>
            </a:extLst>
          </p:cNvPr>
          <p:cNvPicPr>
            <a:picLocks noChangeAspect="1"/>
          </p:cNvPicPr>
          <p:nvPr userDrawn="1"/>
        </p:nvPicPr>
        <p:blipFill rotWithShape="1">
          <a:blip r:embed="rId29" cstate="email">
            <a:extLst>
              <a:ext uri="{28A0092B-C50C-407E-A947-70E740481C1C}">
                <a14:useLocalDpi xmlns:a14="http://schemas.microsoft.com/office/drawing/2010/main"/>
              </a:ext>
            </a:extLst>
          </a:blip>
          <a:srcRect/>
          <a:stretch/>
        </p:blipFill>
        <p:spPr>
          <a:xfrm>
            <a:off x="0" y="1"/>
            <a:ext cx="12192000" cy="443012"/>
          </a:xfrm>
          <a:prstGeom prst="rect">
            <a:avLst/>
          </a:prstGeom>
          <a:effectLst>
            <a:outerShdw blurRad="127000" dist="12700" dir="2700000" sx="80000" sy="80000" algn="tl" rotWithShape="0">
              <a:schemeClr val="accent3">
                <a:alpha val="40000"/>
              </a:schemeClr>
            </a:outerShdw>
          </a:effectLst>
        </p:spPr>
      </p:pic>
      <p:sp>
        <p:nvSpPr>
          <p:cNvPr id="15" name="object 16">
            <a:extLst>
              <a:ext uri="{FF2B5EF4-FFF2-40B4-BE49-F238E27FC236}">
                <a16:creationId xmlns:a16="http://schemas.microsoft.com/office/drawing/2014/main" id="{F6D09BE9-5971-4D0C-8123-2D1ABA8FF810}"/>
              </a:ext>
            </a:extLst>
          </p:cNvPr>
          <p:cNvSpPr txBox="1"/>
          <p:nvPr userDrawn="1"/>
        </p:nvSpPr>
        <p:spPr>
          <a:xfrm>
            <a:off x="3779954" y="6655059"/>
            <a:ext cx="4632092" cy="89127"/>
          </a:xfrm>
          <a:prstGeom prst="rect">
            <a:avLst/>
          </a:prstGeom>
        </p:spPr>
        <p:txBody>
          <a:bodyPr vert="horz" wrap="square" lIns="0" tIns="12065" rIns="0" bIns="0" rtlCol="0">
            <a:spAutoFit/>
          </a:bodyPr>
          <a:lstStyle/>
          <a:p>
            <a:pPr marL="12700" algn="ctr">
              <a:lnSpc>
                <a:spcPct val="100000"/>
              </a:lnSpc>
              <a:spcBef>
                <a:spcPts val="95"/>
              </a:spcBef>
            </a:pPr>
            <a:r>
              <a:rPr sz="500" b="1" spc="125" dirty="0">
                <a:solidFill>
                  <a:schemeClr val="tx1">
                    <a:lumMod val="50000"/>
                    <a:lumOff val="50000"/>
                  </a:schemeClr>
                </a:solidFill>
                <a:latin typeface="Arial"/>
                <a:cs typeface="Arial"/>
              </a:rPr>
              <a:t>COM</a:t>
            </a:r>
            <a:r>
              <a:rPr sz="500" b="1" spc="55" dirty="0">
                <a:solidFill>
                  <a:schemeClr val="tx1">
                    <a:lumMod val="50000"/>
                    <a:lumOff val="50000"/>
                  </a:schemeClr>
                </a:solidFill>
                <a:latin typeface="Arial"/>
                <a:cs typeface="Arial"/>
              </a:rPr>
              <a:t>P</a:t>
            </a:r>
            <a:r>
              <a:rPr sz="500" b="1" spc="125" dirty="0">
                <a:solidFill>
                  <a:schemeClr val="tx1">
                    <a:lumMod val="50000"/>
                    <a:lumOff val="50000"/>
                  </a:schemeClr>
                </a:solidFill>
                <a:latin typeface="Arial"/>
                <a:cs typeface="Arial"/>
              </a:rPr>
              <a:t>AS</a:t>
            </a:r>
            <a:r>
              <a:rPr sz="500" b="1" spc="-5" dirty="0">
                <a:solidFill>
                  <a:schemeClr val="tx1">
                    <a:lumMod val="50000"/>
                    <a:lumOff val="50000"/>
                  </a:schemeClr>
                </a:solidFill>
                <a:latin typeface="Arial"/>
                <a:cs typeface="Arial"/>
              </a:rPr>
              <a:t>S</a:t>
            </a:r>
            <a:r>
              <a:rPr sz="500" b="1" dirty="0">
                <a:solidFill>
                  <a:schemeClr val="tx1">
                    <a:lumMod val="50000"/>
                    <a:lumOff val="50000"/>
                  </a:schemeClr>
                </a:solidFill>
                <a:latin typeface="Arial"/>
                <a:cs typeface="Arial"/>
              </a:rPr>
              <a:t> </a:t>
            </a:r>
            <a:r>
              <a:rPr sz="500" b="1" spc="-35" dirty="0">
                <a:solidFill>
                  <a:schemeClr val="tx1">
                    <a:lumMod val="50000"/>
                    <a:lumOff val="50000"/>
                  </a:schemeClr>
                </a:solidFill>
                <a:latin typeface="Arial"/>
                <a:cs typeface="Arial"/>
              </a:rPr>
              <a:t> </a:t>
            </a:r>
            <a:r>
              <a:rPr lang="de-CH" sz="500" b="1" spc="-3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GROU</a:t>
            </a:r>
            <a:r>
              <a:rPr sz="500" b="1" spc="-5" dirty="0">
                <a:solidFill>
                  <a:schemeClr val="tx1">
                    <a:lumMod val="50000"/>
                    <a:lumOff val="50000"/>
                  </a:schemeClr>
                </a:solidFill>
                <a:latin typeface="Arial"/>
                <a:cs typeface="Arial"/>
              </a:rPr>
              <a:t>P</a:t>
            </a:r>
            <a:r>
              <a:rPr sz="500" b="1" dirty="0">
                <a:solidFill>
                  <a:schemeClr val="tx1">
                    <a:lumMod val="50000"/>
                    <a:lumOff val="50000"/>
                  </a:schemeClr>
                </a:solidFill>
                <a:latin typeface="Arial"/>
                <a:cs typeface="Arial"/>
              </a:rPr>
              <a:t> </a:t>
            </a:r>
            <a:r>
              <a:rPr sz="500" b="1" spc="-70" dirty="0">
                <a:solidFill>
                  <a:schemeClr val="tx1">
                    <a:lumMod val="50000"/>
                    <a:lumOff val="50000"/>
                  </a:schemeClr>
                </a:solidFill>
                <a:latin typeface="Arial"/>
                <a:cs typeface="Arial"/>
              </a:rPr>
              <a:t> </a:t>
            </a:r>
            <a:r>
              <a:rPr lang="de-CH" sz="500" b="1" spc="-7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sz="500" b="1" spc="-150"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SCHWEI</a:t>
            </a:r>
            <a:r>
              <a:rPr sz="500" b="1" spc="110" dirty="0">
                <a:solidFill>
                  <a:schemeClr val="tx1">
                    <a:lumMod val="50000"/>
                    <a:lumOff val="50000"/>
                  </a:schemeClr>
                </a:solidFill>
                <a:latin typeface="Arial"/>
                <a:cs typeface="Arial"/>
              </a:rPr>
              <a:t>Z</a:t>
            </a:r>
            <a:r>
              <a:rPr sz="500" b="1" spc="-5" dirty="0">
                <a:solidFill>
                  <a:schemeClr val="tx1">
                    <a:lumMod val="50000"/>
                    <a:lumOff val="50000"/>
                  </a:schemeClr>
                </a:solidFill>
                <a:latin typeface="Arial"/>
                <a:cs typeface="Arial"/>
              </a:rPr>
              <a:t>)</a:t>
            </a:r>
            <a:r>
              <a:rPr sz="500" b="1" dirty="0">
                <a:solidFill>
                  <a:schemeClr val="tx1">
                    <a:lumMod val="50000"/>
                    <a:lumOff val="50000"/>
                  </a:schemeClr>
                </a:solidFill>
                <a:latin typeface="Arial"/>
                <a:cs typeface="Arial"/>
              </a:rPr>
              <a:t> </a:t>
            </a:r>
            <a:r>
              <a:rPr lang="de-CH" sz="500" b="1" dirty="0">
                <a:solidFill>
                  <a:schemeClr val="tx1">
                    <a:lumMod val="50000"/>
                    <a:lumOff val="50000"/>
                  </a:schemeClr>
                </a:solidFill>
                <a:latin typeface="Arial"/>
                <a:cs typeface="Arial"/>
              </a:rPr>
              <a:t> </a:t>
            </a:r>
            <a:r>
              <a:rPr sz="500" b="1" spc="-8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A</a:t>
            </a:r>
            <a:r>
              <a:rPr sz="500" b="1" spc="-5" dirty="0">
                <a:solidFill>
                  <a:schemeClr val="tx1">
                    <a:lumMod val="50000"/>
                    <a:lumOff val="50000"/>
                  </a:schemeClr>
                </a:solidFill>
                <a:latin typeface="Arial"/>
                <a:cs typeface="Arial"/>
              </a:rPr>
              <a:t>G</a:t>
            </a:r>
            <a:r>
              <a:rPr sz="500" b="1" dirty="0">
                <a:solidFill>
                  <a:schemeClr val="tx1">
                    <a:lumMod val="50000"/>
                    <a:lumOff val="50000"/>
                  </a:schemeClr>
                </a:solidFill>
                <a:latin typeface="Arial"/>
                <a:cs typeface="Arial"/>
              </a:rPr>
              <a:t> </a:t>
            </a:r>
            <a:r>
              <a:rPr sz="500" b="1" spc="-50" dirty="0">
                <a:solidFill>
                  <a:schemeClr val="tx1">
                    <a:lumMod val="50000"/>
                    <a:lumOff val="50000"/>
                  </a:schemeClr>
                </a:solidFill>
                <a:latin typeface="Arial"/>
                <a:cs typeface="Arial"/>
              </a:rPr>
              <a:t> </a:t>
            </a:r>
            <a:r>
              <a:rPr lang="de-CH" sz="500" b="1" spc="-50" dirty="0">
                <a:solidFill>
                  <a:schemeClr val="tx1">
                    <a:lumMod val="50000"/>
                    <a:lumOff val="50000"/>
                  </a:schemeClr>
                </a:solidFill>
                <a:latin typeface="Arial"/>
                <a:cs typeface="Arial"/>
              </a:rPr>
              <a:t>   </a:t>
            </a:r>
            <a:r>
              <a:rPr sz="500" b="1" spc="-5" dirty="0">
                <a:solidFill>
                  <a:schemeClr val="tx1">
                    <a:lumMod val="50000"/>
                    <a:lumOff val="50000"/>
                  </a:schemeClr>
                </a:solidFill>
                <a:latin typeface="Arial"/>
                <a:cs typeface="Arial"/>
              </a:rPr>
              <a:t>—</a:t>
            </a:r>
            <a:r>
              <a:rPr lang="de-CH" sz="500" b="1" spc="-5" dirty="0">
                <a:solidFill>
                  <a:schemeClr val="tx1">
                    <a:lumMod val="50000"/>
                    <a:lumOff val="50000"/>
                  </a:schemeClr>
                </a:solidFill>
                <a:latin typeface="Arial"/>
                <a:cs typeface="Arial"/>
              </a:rPr>
              <a:t>    </a:t>
            </a:r>
            <a:r>
              <a:rPr sz="500" b="1" spc="125" dirty="0">
                <a:solidFill>
                  <a:schemeClr val="tx1">
                    <a:lumMod val="50000"/>
                    <a:lumOff val="50000"/>
                  </a:schemeClr>
                </a:solidFill>
                <a:latin typeface="Arial"/>
                <a:cs typeface="Arial"/>
              </a:rPr>
              <a:t>CONFIDENTIA</a:t>
            </a:r>
            <a:r>
              <a:rPr sz="500" b="1" spc="-5" dirty="0">
                <a:solidFill>
                  <a:schemeClr val="tx1">
                    <a:lumMod val="50000"/>
                    <a:lumOff val="50000"/>
                  </a:schemeClr>
                </a:solidFill>
                <a:latin typeface="Arial"/>
                <a:cs typeface="Arial"/>
              </a:rPr>
              <a:t>L</a:t>
            </a:r>
            <a:endParaRPr sz="500" dirty="0">
              <a:solidFill>
                <a:schemeClr val="tx1">
                  <a:lumMod val="50000"/>
                  <a:lumOff val="50000"/>
                </a:schemeClr>
              </a:solidFill>
              <a:latin typeface="Arial"/>
              <a:cs typeface="Arial"/>
            </a:endParaRPr>
          </a:p>
        </p:txBody>
      </p:sp>
      <p:sp>
        <p:nvSpPr>
          <p:cNvPr id="16" name="Flussdiagramm: Verzögerung 15">
            <a:extLst>
              <a:ext uri="{FF2B5EF4-FFF2-40B4-BE49-F238E27FC236}">
                <a16:creationId xmlns:a16="http://schemas.microsoft.com/office/drawing/2014/main" id="{B3F06D57-759A-4C57-B11C-F9B1900F8076}"/>
              </a:ext>
            </a:extLst>
          </p:cNvPr>
          <p:cNvSpPr/>
          <p:nvPr userDrawn="1"/>
        </p:nvSpPr>
        <p:spPr>
          <a:xfrm rot="5400000">
            <a:off x="5770990" y="-276195"/>
            <a:ext cx="650020" cy="1191151"/>
          </a:xfrm>
          <a:prstGeom prst="flowChartDelay">
            <a:avLst/>
          </a:prstGeom>
          <a:solidFill>
            <a:srgbClr val="FFFFFF"/>
          </a:solidFill>
          <a:ln>
            <a:solidFill>
              <a:srgbClr val="FFFFFF"/>
            </a:solidFill>
          </a:ln>
          <a:effectLst>
            <a:outerShdw blurRad="63500" algn="ctr"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object 16">
            <a:extLst>
              <a:ext uri="{FF2B5EF4-FFF2-40B4-BE49-F238E27FC236}">
                <a16:creationId xmlns:a16="http://schemas.microsoft.com/office/drawing/2014/main" id="{1DE6998E-D4C6-4DCE-91E4-90EF0398EAE0}"/>
              </a:ext>
            </a:extLst>
          </p:cNvPr>
          <p:cNvSpPr txBox="1"/>
          <p:nvPr userDrawn="1"/>
        </p:nvSpPr>
        <p:spPr>
          <a:xfrm>
            <a:off x="11363325" y="6621125"/>
            <a:ext cx="695256" cy="150682"/>
          </a:xfrm>
          <a:prstGeom prst="rect">
            <a:avLst/>
          </a:prstGeom>
        </p:spPr>
        <p:txBody>
          <a:bodyPr vert="horz" wrap="square" lIns="0" tIns="12065" rIns="0" bIns="0" rtlCol="0">
            <a:spAutoFit/>
          </a:bodyPr>
          <a:lstStyle/>
          <a:p>
            <a:pPr marL="12700" algn="ctr">
              <a:lnSpc>
                <a:spcPct val="100000"/>
              </a:lnSpc>
              <a:spcBef>
                <a:spcPts val="95"/>
              </a:spcBef>
            </a:pPr>
            <a:fld id="{480454AC-F158-44C6-B2D8-7ECBEDD68D19}" type="slidenum">
              <a:rPr lang="de-CH" sz="900" b="1" spc="-5" smtClean="0">
                <a:solidFill>
                  <a:schemeClr val="tx1">
                    <a:lumMod val="50000"/>
                    <a:lumOff val="50000"/>
                  </a:schemeClr>
                </a:solidFill>
                <a:latin typeface="+mn-lt"/>
                <a:cs typeface="Arial"/>
              </a:rPr>
              <a:pPr marL="12700" algn="ctr">
                <a:lnSpc>
                  <a:spcPct val="100000"/>
                </a:lnSpc>
                <a:spcBef>
                  <a:spcPts val="95"/>
                </a:spcBef>
              </a:pPr>
              <a:t>‹Nr.›</a:t>
            </a:fld>
            <a:endParaRPr sz="700" dirty="0">
              <a:solidFill>
                <a:schemeClr val="tx1">
                  <a:lumMod val="50000"/>
                  <a:lumOff val="50000"/>
                </a:schemeClr>
              </a:solidFill>
              <a:latin typeface="Arial"/>
              <a:cs typeface="Arial"/>
            </a:endParaRPr>
          </a:p>
        </p:txBody>
      </p:sp>
      <p:pic>
        <p:nvPicPr>
          <p:cNvPr id="12" name="Imagem 14">
            <a:extLst>
              <a:ext uri="{FF2B5EF4-FFF2-40B4-BE49-F238E27FC236}">
                <a16:creationId xmlns:a16="http://schemas.microsoft.com/office/drawing/2014/main" id="{BDD9ADB6-18D6-4204-8935-D98D78B606F0}"/>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5674511" y="114235"/>
            <a:ext cx="794458" cy="311888"/>
          </a:xfrm>
          <a:prstGeom prst="rect">
            <a:avLst/>
          </a:prstGeom>
        </p:spPr>
      </p:pic>
    </p:spTree>
    <p:extLst>
      <p:ext uri="{BB962C8B-B14F-4D97-AF65-F5344CB8AC3E}">
        <p14:creationId xmlns:p14="http://schemas.microsoft.com/office/powerpoint/2010/main" val="273282435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64" r:id="rId3"/>
    <p:sldLayoutId id="2147483765" r:id="rId4"/>
    <p:sldLayoutId id="2147483766" r:id="rId5"/>
    <p:sldLayoutId id="2147483748" r:id="rId6"/>
    <p:sldLayoutId id="2147483719" r:id="rId7"/>
    <p:sldLayoutId id="2147483767" r:id="rId8"/>
    <p:sldLayoutId id="2147483720" r:id="rId9"/>
    <p:sldLayoutId id="2147483721" r:id="rId10"/>
    <p:sldLayoutId id="2147483722" r:id="rId11"/>
    <p:sldLayoutId id="2147483723" r:id="rId12"/>
    <p:sldLayoutId id="2147483725" r:id="rId13"/>
    <p:sldLayoutId id="2147483737" r:id="rId14"/>
    <p:sldLayoutId id="2147483726" r:id="rId15"/>
    <p:sldLayoutId id="2147483745" r:id="rId16"/>
    <p:sldLayoutId id="2147483729" r:id="rId17"/>
    <p:sldLayoutId id="2147483730" r:id="rId18"/>
    <p:sldLayoutId id="2147483731" r:id="rId19"/>
    <p:sldLayoutId id="2147483732" r:id="rId20"/>
    <p:sldLayoutId id="2147483733" r:id="rId21"/>
    <p:sldLayoutId id="2147483739" r:id="rId22"/>
    <p:sldLayoutId id="2147483740" r:id="rId23"/>
    <p:sldLayoutId id="2147483746" r:id="rId24"/>
    <p:sldLayoutId id="2147483747" r:id="rId25"/>
    <p:sldLayoutId id="2147483738" r:id="rId26"/>
    <p:sldLayoutId id="2147483768"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4000" b="1" kern="1200" spc="-15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536575"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4863"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984250"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63638" indent="-1397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promovetm.com/" TargetMode="External"/><Relationship Id="rId1" Type="http://schemas.openxmlformats.org/officeDocument/2006/relationships/slideLayout" Target="../slideLayouts/slideLayout19.xml"/><Relationship Id="rId5" Type="http://schemas.openxmlformats.org/officeDocument/2006/relationships/image" Target="../media/image34.sv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9.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31C39B90-FB3D-48BD-9FA5-6104BF00B95F}"/>
              </a:ext>
            </a:extLst>
          </p:cNvPr>
          <p:cNvSpPr>
            <a:spLocks noGrp="1"/>
          </p:cNvSpPr>
          <p:nvPr>
            <p:ph type="body" sz="quarter" idx="12"/>
          </p:nvPr>
        </p:nvSpPr>
        <p:spPr/>
        <p:txBody>
          <a:bodyPr/>
          <a:lstStyle/>
          <a:p>
            <a:r>
              <a:rPr lang="de-DE" b="1" dirty="0"/>
              <a:t>13.11. / 17.11. / 20.11. / 24.11.2023</a:t>
            </a:r>
            <a:endParaRPr lang="de-CH" b="1" dirty="0"/>
          </a:p>
        </p:txBody>
      </p:sp>
      <p:sp>
        <p:nvSpPr>
          <p:cNvPr id="2" name="Titel 1">
            <a:extLst>
              <a:ext uri="{FF2B5EF4-FFF2-40B4-BE49-F238E27FC236}">
                <a16:creationId xmlns:a16="http://schemas.microsoft.com/office/drawing/2014/main" id="{5E38A57E-F3AD-4BC0-8FDE-DE7824279ECE}"/>
              </a:ext>
            </a:extLst>
          </p:cNvPr>
          <p:cNvSpPr>
            <a:spLocks noGrp="1"/>
          </p:cNvSpPr>
          <p:nvPr>
            <p:ph type="title"/>
          </p:nvPr>
        </p:nvSpPr>
        <p:spPr/>
        <p:txBody>
          <a:bodyPr/>
          <a:lstStyle/>
          <a:p>
            <a:r>
              <a:rPr lang="de-DE" dirty="0"/>
              <a:t>Workshop 4:</a:t>
            </a:r>
            <a:br>
              <a:rPr lang="de-DE" dirty="0"/>
            </a:br>
            <a:r>
              <a:rPr lang="de-DE" dirty="0"/>
              <a:t>Führung gestalten</a:t>
            </a:r>
            <a:endParaRPr lang="de-CH" dirty="0"/>
          </a:p>
        </p:txBody>
      </p:sp>
    </p:spTree>
    <p:extLst>
      <p:ext uri="{BB962C8B-B14F-4D97-AF65-F5344CB8AC3E}">
        <p14:creationId xmlns:p14="http://schemas.microsoft.com/office/powerpoint/2010/main" val="38097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a:t>Senior Manager - </a:t>
            </a:r>
            <a:r>
              <a:rPr lang="de-DE" dirty="0" err="1"/>
              <a:t>Breakout</a:t>
            </a:r>
            <a:r>
              <a:rPr lang="de-DE" dirty="0"/>
              <a:t> Session (‘20)</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de-DE" dirty="0"/>
              <a:t>Führungsmethoden ausprobieren</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87" y="1805150"/>
            <a:ext cx="8674456" cy="4559300"/>
          </a:xfrm>
        </p:spPr>
        <p:txBody>
          <a:bodyPr/>
          <a:lstStyle/>
          <a:p>
            <a:r>
              <a:rPr lang="de-DE" sz="2000" dirty="0"/>
              <a:t>Bildet Zweiergruppen. </a:t>
            </a:r>
          </a:p>
          <a:p>
            <a:pPr>
              <a:tabLst>
                <a:tab pos="534988" algn="l"/>
              </a:tabLst>
            </a:pPr>
            <a:r>
              <a:rPr lang="de-DE" sz="2000" dirty="0"/>
              <a:t>Besprecht die beiden Fallstudien: </a:t>
            </a:r>
            <a:br>
              <a:rPr lang="de-DE" sz="2000" dirty="0"/>
            </a:br>
            <a:r>
              <a:rPr lang="de-DE" sz="2000" dirty="0"/>
              <a:t>- 	Situative Führung und Delegation</a:t>
            </a:r>
            <a:br>
              <a:rPr lang="de-DE" sz="2000" dirty="0"/>
            </a:br>
            <a:r>
              <a:rPr lang="de-DE" sz="2000" dirty="0"/>
              <a:t>- 	Wirkungsvolles Kontrollieren und Sanktionieren </a:t>
            </a:r>
          </a:p>
          <a:p>
            <a:r>
              <a:rPr lang="de-DE" sz="2000" dirty="0"/>
              <a:t>Dabei versetzt ihr Euch in nicht Rolle des direkten Chefs, sondern</a:t>
            </a:r>
            <a:br>
              <a:rPr lang="de-DE" sz="2000" dirty="0"/>
            </a:br>
            <a:r>
              <a:rPr lang="de-DE" sz="2000" dirty="0"/>
              <a:t>des Beobachters, des seinen Teamleiter dazu bewegen möchte,</a:t>
            </a:r>
            <a:br>
              <a:rPr lang="de-DE" sz="2000" dirty="0"/>
            </a:br>
            <a:r>
              <a:rPr lang="de-DE" sz="2000" dirty="0"/>
              <a:t>das Problem zu lösen. Besprecht aus dieser Sicht, </a:t>
            </a:r>
            <a:br>
              <a:rPr lang="de-DE" sz="2000" dirty="0"/>
            </a:br>
            <a:r>
              <a:rPr lang="de-DE" sz="2000" dirty="0"/>
              <a:t>wie ihr vorgehen würdet.</a:t>
            </a:r>
          </a:p>
          <a:p>
            <a:r>
              <a:rPr lang="de-DE" sz="2000" dirty="0"/>
              <a:t>Anschließend kehren alle ins Plenum zurück und diskutieren </a:t>
            </a:r>
            <a:br>
              <a:rPr lang="de-DE" sz="2000" dirty="0"/>
            </a:br>
            <a:r>
              <a:rPr lang="de-DE" sz="2000" dirty="0"/>
              <a:t>über das Geschehene.</a:t>
            </a:r>
            <a:endParaRPr lang="de-CH" sz="2000" dirty="0"/>
          </a:p>
          <a:p>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127342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err="1"/>
              <a:t>Breakout</a:t>
            </a:r>
            <a:r>
              <a:rPr lang="de-DE" dirty="0"/>
              <a:t> Session: Synthese</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de-DE" dirty="0"/>
              <a:t>Führungsmethoden ausprobieren</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38" y="1889126"/>
            <a:ext cx="8142611" cy="4559300"/>
          </a:xfrm>
        </p:spPr>
        <p:txBody>
          <a:bodyPr/>
          <a:lstStyle/>
          <a:p>
            <a:r>
              <a:rPr lang="de-DE" sz="2000" dirty="0"/>
              <a:t>Was ist Euch aufgefallen?</a:t>
            </a:r>
          </a:p>
          <a:p>
            <a:endParaRPr lang="de-DE" sz="2000" dirty="0"/>
          </a:p>
          <a:p>
            <a:endParaRPr lang="de-DE" sz="2000" dirty="0"/>
          </a:p>
          <a:p>
            <a:endParaRPr lang="de-DE" sz="2000" dirty="0"/>
          </a:p>
          <a:p>
            <a:endParaRPr lang="de-DE" sz="2000" dirty="0"/>
          </a:p>
          <a:p>
            <a:r>
              <a:rPr lang="de-DE" sz="2000" dirty="0"/>
              <a:t>Was nehmt ihr mit aus dieser Simulation?</a:t>
            </a:r>
            <a:endParaRPr lang="de-CH" sz="2000" dirty="0"/>
          </a:p>
          <a:p>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182116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Tipps für erfolgreiche Meetings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gestalten</a:t>
            </a:r>
            <a:endParaRPr lang="de-CH" dirty="0"/>
          </a:p>
        </p:txBody>
      </p:sp>
      <p:pic>
        <p:nvPicPr>
          <p:cNvPr id="2" name="Grafik 1" descr="Zurück mit einfarbiger Füllung">
            <a:extLst>
              <a:ext uri="{FF2B5EF4-FFF2-40B4-BE49-F238E27FC236}">
                <a16:creationId xmlns:a16="http://schemas.microsoft.com/office/drawing/2014/main" id="{BEB55BA4-9926-F41E-E3B9-502B4BBDE0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
        <p:nvSpPr>
          <p:cNvPr id="4" name="Textplatzhalter 3">
            <a:extLst>
              <a:ext uri="{FF2B5EF4-FFF2-40B4-BE49-F238E27FC236}">
                <a16:creationId xmlns:a16="http://schemas.microsoft.com/office/drawing/2014/main" id="{B2313D16-8D9F-74B6-2F55-4D01554A612B}"/>
              </a:ext>
            </a:extLst>
          </p:cNvPr>
          <p:cNvSpPr>
            <a:spLocks noGrp="1"/>
          </p:cNvSpPr>
          <p:nvPr>
            <p:ph type="body" sz="quarter" idx="18"/>
          </p:nvPr>
        </p:nvSpPr>
        <p:spPr>
          <a:xfrm>
            <a:off x="452712" y="1965718"/>
            <a:ext cx="11361623" cy="4559300"/>
          </a:xfrm>
        </p:spPr>
        <p:txBody>
          <a:bodyPr/>
          <a:lstStyle/>
          <a:p>
            <a:r>
              <a:rPr lang="de-DE" sz="2000" dirty="0"/>
              <a:t>Meetings sind in den meisten Unternehmen absolute Zeitfresser. Wie sieht es bei der Compass-Group aus? Wie viel Zeit verbringen Führungskräfte durchschnittlich in Meetings?</a:t>
            </a:r>
          </a:p>
          <a:p>
            <a:pPr>
              <a:tabLst>
                <a:tab pos="541338" algn="l"/>
              </a:tabLst>
            </a:pPr>
            <a:r>
              <a:rPr lang="de-DE" sz="2000" dirty="0"/>
              <a:t>Einige Tipps für erfolgreiche Meetings:</a:t>
            </a:r>
            <a:br>
              <a:rPr lang="de-DE" sz="2000" dirty="0"/>
            </a:br>
            <a:r>
              <a:rPr lang="de-DE" sz="2000" dirty="0"/>
              <a:t>-	So kurz wie möglich</a:t>
            </a:r>
            <a:br>
              <a:rPr lang="de-DE" sz="2000" dirty="0"/>
            </a:br>
            <a:r>
              <a:rPr lang="de-DE" sz="2000" dirty="0"/>
              <a:t>-	So wenige Teilnehmende wie möglich</a:t>
            </a:r>
            <a:br>
              <a:rPr lang="de-DE" sz="2000" dirty="0"/>
            </a:br>
            <a:r>
              <a:rPr lang="de-DE" sz="2000" dirty="0"/>
              <a:t>-	Rotierende Moderation …</a:t>
            </a:r>
          </a:p>
          <a:p>
            <a:pPr marL="0" indent="0">
              <a:buNone/>
              <a:tabLst>
                <a:tab pos="541338" algn="l"/>
              </a:tabLst>
            </a:pPr>
            <a:br>
              <a:rPr lang="de-DE" sz="2000" dirty="0"/>
            </a:br>
            <a:br>
              <a:rPr lang="de-DE" sz="2000" dirty="0"/>
            </a:br>
            <a:endParaRPr lang="de-DE" sz="2000" dirty="0"/>
          </a:p>
          <a:p>
            <a:endParaRPr lang="de-DE" sz="1700" dirty="0"/>
          </a:p>
          <a:p>
            <a:endParaRPr lang="de-CH" sz="1700" dirty="0"/>
          </a:p>
          <a:p>
            <a:endParaRPr lang="de-CH" sz="2000" dirty="0">
              <a:latin typeface="+mj-lt"/>
            </a:endParaRPr>
          </a:p>
        </p:txBody>
      </p:sp>
      <p:sp>
        <p:nvSpPr>
          <p:cNvPr id="6" name="Untertitel 1">
            <a:extLst>
              <a:ext uri="{FF2B5EF4-FFF2-40B4-BE49-F238E27FC236}">
                <a16:creationId xmlns:a16="http://schemas.microsoft.com/office/drawing/2014/main" id="{782EB9BF-6DF5-547E-D14F-22CFF086B253}"/>
              </a:ext>
            </a:extLst>
          </p:cNvPr>
          <p:cNvSpPr>
            <a:spLocks noGrp="1"/>
          </p:cNvSpPr>
          <p:nvPr>
            <p:ph type="subTitle" idx="1"/>
          </p:nvPr>
        </p:nvSpPr>
        <p:spPr>
          <a:xfrm>
            <a:off x="376288" y="1364517"/>
            <a:ext cx="11504330" cy="283128"/>
          </a:xfrm>
        </p:spPr>
        <p:txBody>
          <a:bodyPr>
            <a:normAutofit lnSpcReduction="10000"/>
          </a:bodyPr>
          <a:lstStyle/>
          <a:p>
            <a:r>
              <a:rPr lang="de-DE" dirty="0"/>
              <a:t>Erfolgskriterien</a:t>
            </a:r>
            <a:endParaRPr lang="de-CH" dirty="0"/>
          </a:p>
        </p:txBody>
      </p:sp>
    </p:spTree>
    <p:extLst>
      <p:ext uri="{BB962C8B-B14F-4D97-AF65-F5344CB8AC3E}">
        <p14:creationId xmlns:p14="http://schemas.microsoft.com/office/powerpoint/2010/main" val="26926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Tipps für erfolgreiche Meetings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gestalten</a:t>
            </a:r>
            <a:endParaRPr lang="de-CH" dirty="0"/>
          </a:p>
        </p:txBody>
      </p:sp>
      <p:pic>
        <p:nvPicPr>
          <p:cNvPr id="2" name="Grafik 1" descr="Zurück mit einfarbiger Füllung">
            <a:extLst>
              <a:ext uri="{FF2B5EF4-FFF2-40B4-BE49-F238E27FC236}">
                <a16:creationId xmlns:a16="http://schemas.microsoft.com/office/drawing/2014/main" id="{BEB55BA4-9926-F41E-E3B9-502B4BBDE0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
        <p:nvSpPr>
          <p:cNvPr id="7" name="Pfeil: gebogen 6">
            <a:extLst>
              <a:ext uri="{FF2B5EF4-FFF2-40B4-BE49-F238E27FC236}">
                <a16:creationId xmlns:a16="http://schemas.microsoft.com/office/drawing/2014/main" id="{576C602A-5B8C-E7FC-ED09-17D8929C8AA2}"/>
              </a:ext>
            </a:extLst>
          </p:cNvPr>
          <p:cNvSpPr/>
          <p:nvPr/>
        </p:nvSpPr>
        <p:spPr>
          <a:xfrm rot="10800000">
            <a:off x="6924867" y="4178818"/>
            <a:ext cx="2159645" cy="690464"/>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mj-lt"/>
            </a:endParaRPr>
          </a:p>
        </p:txBody>
      </p:sp>
      <p:sp>
        <p:nvSpPr>
          <p:cNvPr id="8" name="Rechteck: abgerundete Ecken 7">
            <a:extLst>
              <a:ext uri="{FF2B5EF4-FFF2-40B4-BE49-F238E27FC236}">
                <a16:creationId xmlns:a16="http://schemas.microsoft.com/office/drawing/2014/main" id="{D7084861-4855-4593-E136-7DD1A01C2D7C}"/>
              </a:ext>
            </a:extLst>
          </p:cNvPr>
          <p:cNvSpPr/>
          <p:nvPr/>
        </p:nvSpPr>
        <p:spPr>
          <a:xfrm>
            <a:off x="7733771" y="2191603"/>
            <a:ext cx="2533650" cy="173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tx1"/>
                </a:solidFill>
                <a:latin typeface="+mj-lt"/>
              </a:rPr>
              <a:t>Ergebnisse</a:t>
            </a:r>
          </a:p>
        </p:txBody>
      </p:sp>
      <p:sp>
        <p:nvSpPr>
          <p:cNvPr id="9" name="Rechteck: abgerundete Ecken 8">
            <a:extLst>
              <a:ext uri="{FF2B5EF4-FFF2-40B4-BE49-F238E27FC236}">
                <a16:creationId xmlns:a16="http://schemas.microsoft.com/office/drawing/2014/main" id="{3233AEE5-4F5D-5385-D7AB-0927F665104D}"/>
              </a:ext>
            </a:extLst>
          </p:cNvPr>
          <p:cNvSpPr/>
          <p:nvPr/>
        </p:nvSpPr>
        <p:spPr>
          <a:xfrm>
            <a:off x="4877102" y="2248215"/>
            <a:ext cx="2533650" cy="173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tx1"/>
                </a:solidFill>
                <a:latin typeface="+mj-lt"/>
              </a:rPr>
              <a:t>Aktionen</a:t>
            </a:r>
          </a:p>
        </p:txBody>
      </p:sp>
      <p:sp>
        <p:nvSpPr>
          <p:cNvPr id="10" name="Rechteck: abgerundete Ecken 9">
            <a:extLst>
              <a:ext uri="{FF2B5EF4-FFF2-40B4-BE49-F238E27FC236}">
                <a16:creationId xmlns:a16="http://schemas.microsoft.com/office/drawing/2014/main" id="{94B035B5-EF37-D737-6546-3C2BA11C2019}"/>
              </a:ext>
            </a:extLst>
          </p:cNvPr>
          <p:cNvSpPr/>
          <p:nvPr/>
        </p:nvSpPr>
        <p:spPr>
          <a:xfrm>
            <a:off x="2133661" y="2227685"/>
            <a:ext cx="2533650" cy="173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tx1"/>
                </a:solidFill>
                <a:latin typeface="+mj-lt"/>
              </a:rPr>
              <a:t>Ziele</a:t>
            </a:r>
          </a:p>
        </p:txBody>
      </p:sp>
      <p:sp>
        <p:nvSpPr>
          <p:cNvPr id="11" name="Pfeil: gebogen 10">
            <a:extLst>
              <a:ext uri="{FF2B5EF4-FFF2-40B4-BE49-F238E27FC236}">
                <a16:creationId xmlns:a16="http://schemas.microsoft.com/office/drawing/2014/main" id="{DEF7B0A6-0681-4B1C-7162-2EE02A07B94C}"/>
              </a:ext>
            </a:extLst>
          </p:cNvPr>
          <p:cNvSpPr/>
          <p:nvPr/>
        </p:nvSpPr>
        <p:spPr>
          <a:xfrm rot="16200000">
            <a:off x="7548105" y="3408002"/>
            <a:ext cx="690465" cy="611047"/>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mj-lt"/>
            </a:endParaRPr>
          </a:p>
        </p:txBody>
      </p:sp>
      <p:sp>
        <p:nvSpPr>
          <p:cNvPr id="12" name="Pfeil: gebogen 11">
            <a:extLst>
              <a:ext uri="{FF2B5EF4-FFF2-40B4-BE49-F238E27FC236}">
                <a16:creationId xmlns:a16="http://schemas.microsoft.com/office/drawing/2014/main" id="{A964B3C2-D60A-1657-04CF-B08CAFC12E7C}"/>
              </a:ext>
            </a:extLst>
          </p:cNvPr>
          <p:cNvSpPr/>
          <p:nvPr/>
        </p:nvSpPr>
        <p:spPr>
          <a:xfrm rot="10800000">
            <a:off x="9706654" y="3421888"/>
            <a:ext cx="611046" cy="69046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mj-lt"/>
            </a:endParaRPr>
          </a:p>
        </p:txBody>
      </p:sp>
      <p:sp>
        <p:nvSpPr>
          <p:cNvPr id="13" name="Rechteck: abgerundete Ecken 12">
            <a:extLst>
              <a:ext uri="{FF2B5EF4-FFF2-40B4-BE49-F238E27FC236}">
                <a16:creationId xmlns:a16="http://schemas.microsoft.com/office/drawing/2014/main" id="{A60CE05B-9C8D-936E-DD6E-C3F6AE310141}"/>
              </a:ext>
            </a:extLst>
          </p:cNvPr>
          <p:cNvSpPr/>
          <p:nvPr/>
        </p:nvSpPr>
        <p:spPr>
          <a:xfrm>
            <a:off x="8021167" y="3646723"/>
            <a:ext cx="1958857" cy="690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j-lt"/>
              </a:rPr>
              <a:t>Korrekturen:</a:t>
            </a:r>
            <a:br>
              <a:rPr lang="de-CH" dirty="0">
                <a:latin typeface="+mj-lt"/>
              </a:rPr>
            </a:br>
            <a:r>
              <a:rPr lang="de-CH" dirty="0">
                <a:latin typeface="+mj-lt"/>
              </a:rPr>
              <a:t>Daily Stand </a:t>
            </a:r>
            <a:r>
              <a:rPr lang="de-CH" dirty="0" err="1">
                <a:latin typeface="+mj-lt"/>
              </a:rPr>
              <a:t>Up’s</a:t>
            </a:r>
            <a:endParaRPr lang="de-CH" dirty="0">
              <a:latin typeface="+mj-lt"/>
            </a:endParaRPr>
          </a:p>
        </p:txBody>
      </p:sp>
      <p:sp>
        <p:nvSpPr>
          <p:cNvPr id="14" name="Rechteck: abgerundete Ecken 13">
            <a:extLst>
              <a:ext uri="{FF2B5EF4-FFF2-40B4-BE49-F238E27FC236}">
                <a16:creationId xmlns:a16="http://schemas.microsoft.com/office/drawing/2014/main" id="{3C38AE3E-D4FF-707B-D11F-1D57009D0FED}"/>
              </a:ext>
            </a:extLst>
          </p:cNvPr>
          <p:cNvSpPr/>
          <p:nvPr/>
        </p:nvSpPr>
        <p:spPr>
          <a:xfrm>
            <a:off x="5193775" y="4340743"/>
            <a:ext cx="1958857" cy="6904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j-lt"/>
              </a:rPr>
              <a:t>Korrekturen:</a:t>
            </a:r>
            <a:br>
              <a:rPr lang="de-CH" dirty="0">
                <a:latin typeface="+mj-lt"/>
              </a:rPr>
            </a:br>
            <a:r>
              <a:rPr lang="de-CH" dirty="0">
                <a:latin typeface="+mj-lt"/>
              </a:rPr>
              <a:t>Retrospektive</a:t>
            </a:r>
          </a:p>
        </p:txBody>
      </p:sp>
      <p:sp>
        <p:nvSpPr>
          <p:cNvPr id="15" name="Rechteck: abgerundete Ecken 14">
            <a:extLst>
              <a:ext uri="{FF2B5EF4-FFF2-40B4-BE49-F238E27FC236}">
                <a16:creationId xmlns:a16="http://schemas.microsoft.com/office/drawing/2014/main" id="{47942D7E-A3ED-7DDF-4C5B-D746303964D4}"/>
              </a:ext>
            </a:extLst>
          </p:cNvPr>
          <p:cNvSpPr/>
          <p:nvPr/>
        </p:nvSpPr>
        <p:spPr>
          <a:xfrm>
            <a:off x="2443917" y="5063297"/>
            <a:ext cx="1958857" cy="690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latin typeface="+mj-lt"/>
              </a:rPr>
              <a:t>Korrekturen:</a:t>
            </a:r>
            <a:br>
              <a:rPr lang="de-CH" dirty="0">
                <a:latin typeface="+mj-lt"/>
              </a:rPr>
            </a:br>
            <a:r>
              <a:rPr lang="de-CH" dirty="0">
                <a:latin typeface="+mj-lt"/>
              </a:rPr>
              <a:t>Review</a:t>
            </a:r>
          </a:p>
        </p:txBody>
      </p:sp>
      <p:sp>
        <p:nvSpPr>
          <p:cNvPr id="16" name="Pfeil: gebogen 15">
            <a:extLst>
              <a:ext uri="{FF2B5EF4-FFF2-40B4-BE49-F238E27FC236}">
                <a16:creationId xmlns:a16="http://schemas.microsoft.com/office/drawing/2014/main" id="{9F415C5E-3934-F0B0-0F11-38E4803B49DC}"/>
              </a:ext>
            </a:extLst>
          </p:cNvPr>
          <p:cNvSpPr/>
          <p:nvPr/>
        </p:nvSpPr>
        <p:spPr>
          <a:xfrm rot="16200000">
            <a:off x="4336162" y="3762109"/>
            <a:ext cx="1398681" cy="611047"/>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mj-lt"/>
            </a:endParaRPr>
          </a:p>
        </p:txBody>
      </p:sp>
      <p:sp>
        <p:nvSpPr>
          <p:cNvPr id="17" name="Pfeil: gebogen 16">
            <a:extLst>
              <a:ext uri="{FF2B5EF4-FFF2-40B4-BE49-F238E27FC236}">
                <a16:creationId xmlns:a16="http://schemas.microsoft.com/office/drawing/2014/main" id="{6ADB7693-720C-AC77-7896-D7A625B2886B}"/>
              </a:ext>
            </a:extLst>
          </p:cNvPr>
          <p:cNvSpPr/>
          <p:nvPr/>
        </p:nvSpPr>
        <p:spPr>
          <a:xfrm rot="10800000">
            <a:off x="4184380" y="4928898"/>
            <a:ext cx="2159645" cy="694913"/>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mj-lt"/>
            </a:endParaRPr>
          </a:p>
        </p:txBody>
      </p:sp>
      <p:sp>
        <p:nvSpPr>
          <p:cNvPr id="18" name="Pfeil: gebogen 17">
            <a:extLst>
              <a:ext uri="{FF2B5EF4-FFF2-40B4-BE49-F238E27FC236}">
                <a16:creationId xmlns:a16="http://schemas.microsoft.com/office/drawing/2014/main" id="{59463CB4-1CAD-8361-0F48-95889D400025}"/>
              </a:ext>
            </a:extLst>
          </p:cNvPr>
          <p:cNvSpPr/>
          <p:nvPr/>
        </p:nvSpPr>
        <p:spPr>
          <a:xfrm rot="16200000">
            <a:off x="1239898" y="4149195"/>
            <a:ext cx="2118028" cy="611047"/>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latin typeface="+mj-lt"/>
            </a:endParaRPr>
          </a:p>
        </p:txBody>
      </p:sp>
      <p:cxnSp>
        <p:nvCxnSpPr>
          <p:cNvPr id="19" name="Gerade Verbindung mit Pfeil 18">
            <a:extLst>
              <a:ext uri="{FF2B5EF4-FFF2-40B4-BE49-F238E27FC236}">
                <a16:creationId xmlns:a16="http://schemas.microsoft.com/office/drawing/2014/main" id="{3D33681C-1DA5-06DB-EA40-7A3DA884C557}"/>
              </a:ext>
            </a:extLst>
          </p:cNvPr>
          <p:cNvCxnSpPr>
            <a:cxnSpLocks/>
          </p:cNvCxnSpPr>
          <p:nvPr/>
        </p:nvCxnSpPr>
        <p:spPr>
          <a:xfrm>
            <a:off x="4561174" y="3114990"/>
            <a:ext cx="474328"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3427601F-E1D6-8DA8-4A6A-A95E6425FB21}"/>
              </a:ext>
            </a:extLst>
          </p:cNvPr>
          <p:cNvCxnSpPr>
            <a:cxnSpLocks/>
          </p:cNvCxnSpPr>
          <p:nvPr/>
        </p:nvCxnSpPr>
        <p:spPr>
          <a:xfrm>
            <a:off x="7322075" y="3114990"/>
            <a:ext cx="474328"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21" name="Untertitel 1">
            <a:extLst>
              <a:ext uri="{FF2B5EF4-FFF2-40B4-BE49-F238E27FC236}">
                <a16:creationId xmlns:a16="http://schemas.microsoft.com/office/drawing/2014/main" id="{16F7A33A-5CB5-3C85-D89E-658FCFA8D903}"/>
              </a:ext>
            </a:extLst>
          </p:cNvPr>
          <p:cNvSpPr>
            <a:spLocks noGrp="1"/>
          </p:cNvSpPr>
          <p:nvPr>
            <p:ph type="subTitle" idx="1"/>
          </p:nvPr>
        </p:nvSpPr>
        <p:spPr>
          <a:xfrm>
            <a:off x="376288" y="1364517"/>
            <a:ext cx="11504330" cy="283128"/>
          </a:xfrm>
        </p:spPr>
        <p:txBody>
          <a:bodyPr>
            <a:normAutofit lnSpcReduction="10000"/>
          </a:bodyPr>
          <a:lstStyle/>
          <a:p>
            <a:r>
              <a:rPr lang="de-DE" dirty="0"/>
              <a:t>Agile Meetingformate</a:t>
            </a:r>
            <a:endParaRPr lang="de-CH" dirty="0"/>
          </a:p>
        </p:txBody>
      </p:sp>
    </p:spTree>
    <p:extLst>
      <p:ext uri="{BB962C8B-B14F-4D97-AF65-F5344CB8AC3E}">
        <p14:creationId xmlns:p14="http://schemas.microsoft.com/office/powerpoint/2010/main" val="359904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Mein Entwicklungsplan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gestalten</a:t>
            </a:r>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möchtest Du vom dem heute Gelernten in Deinen Führungsalltag einbauen?</a:t>
            </a:r>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willst Du das tun?</a:t>
            </a:r>
          </a:p>
          <a:p>
            <a:pPr algn="ctr"/>
            <a:endParaRPr lang="de-DE" dirty="0"/>
          </a:p>
          <a:p>
            <a:pPr algn="ctr"/>
            <a:endParaRPr lang="de-DE" dirty="0"/>
          </a:p>
          <a:p>
            <a:pPr algn="ctr"/>
            <a:endParaRPr lang="de-DE" dirty="0"/>
          </a:p>
          <a:p>
            <a:pPr algn="ctr"/>
            <a:endParaRPr lang="de-DE" dirty="0"/>
          </a:p>
          <a:p>
            <a:pPr algn="ctr"/>
            <a:endParaRPr lang="de-CH" dirty="0"/>
          </a:p>
        </p:txBody>
      </p:sp>
      <p:sp>
        <p:nvSpPr>
          <p:cNvPr id="8" name="Rechteck: abgerundete Ecken 7">
            <a:extLst>
              <a:ext uri="{FF2B5EF4-FFF2-40B4-BE49-F238E27FC236}">
                <a16:creationId xmlns:a16="http://schemas.microsoft.com/office/drawing/2014/main" id="{FC2680B2-B24B-BB43-E2A6-C2E91DA49148}"/>
              </a:ext>
            </a:extLst>
          </p:cNvPr>
          <p:cNvSpPr/>
          <p:nvPr/>
        </p:nvSpPr>
        <p:spPr>
          <a:xfrm>
            <a:off x="8260031" y="1799155"/>
            <a:ext cx="3755925"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baue ich meine/n Vorgesetzte/n und mein Team</a:t>
            </a:r>
            <a:br>
              <a:rPr lang="de-DE" dirty="0"/>
            </a:br>
            <a:r>
              <a:rPr lang="de-DE" dirty="0"/>
              <a:t>in die Entwicklung ein?</a:t>
            </a:r>
          </a:p>
          <a:p>
            <a:pPr algn="ctr"/>
            <a:endParaRPr lang="de-DE" dirty="0"/>
          </a:p>
          <a:p>
            <a:pPr algn="ctr"/>
            <a:endParaRPr lang="de-DE" dirty="0"/>
          </a:p>
          <a:p>
            <a:pPr algn="ctr"/>
            <a:endParaRPr lang="de-DE" dirty="0"/>
          </a:p>
          <a:p>
            <a:pPr algn="ctr"/>
            <a:endParaRPr lang="de-CH" dirty="0"/>
          </a:p>
        </p:txBody>
      </p:sp>
      <p:sp>
        <p:nvSpPr>
          <p:cNvPr id="9" name="Rechteck: abgerundete Ecken 8">
            <a:extLst>
              <a:ext uri="{FF2B5EF4-FFF2-40B4-BE49-F238E27FC236}">
                <a16:creationId xmlns:a16="http://schemas.microsoft.com/office/drawing/2014/main" id="{B685F5A0-3D20-7D96-79B4-EE893047102A}"/>
              </a:ext>
            </a:extLst>
          </p:cNvPr>
          <p:cNvSpPr/>
          <p:nvPr/>
        </p:nvSpPr>
        <p:spPr>
          <a:xfrm>
            <a:off x="8236209" y="4031084"/>
            <a:ext cx="3779747"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Woran erkennt mein/e Vorgesetzte/r und mein Team die</a:t>
            </a:r>
          </a:p>
          <a:p>
            <a:pPr algn="ctr"/>
            <a:r>
              <a:rPr lang="de-DE" dirty="0"/>
              <a:t>Entwicklung?</a:t>
            </a:r>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4478695"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Entwicklungsplan von:</a:t>
            </a:r>
          </a:p>
          <a:p>
            <a:pPr algn="ctr"/>
            <a:endParaRPr lang="de-DE" dirty="0"/>
          </a:p>
          <a:p>
            <a:pPr algn="ctr"/>
            <a:endParaRPr lang="de-DE" dirty="0"/>
          </a:p>
          <a:p>
            <a:pPr algn="ctr"/>
            <a:r>
              <a:rPr lang="de-DE" dirty="0"/>
              <a:t>Mein Buddy ist:</a:t>
            </a:r>
          </a:p>
          <a:p>
            <a:pPr algn="ctr"/>
            <a:endParaRPr lang="de-DE" dirty="0"/>
          </a:p>
          <a:p>
            <a:pPr algn="ctr"/>
            <a:endParaRPr lang="de-DE" dirty="0"/>
          </a:p>
          <a:p>
            <a:pPr algn="ctr"/>
            <a:endParaRPr lang="de-DE" dirty="0"/>
          </a:p>
          <a:p>
            <a:pPr algn="ctr"/>
            <a:r>
              <a:rPr lang="de-DE" dirty="0"/>
              <a:t>Beobachtungen Buddy:</a:t>
            </a:r>
          </a:p>
          <a:p>
            <a:pPr algn="ctr"/>
            <a:endParaRPr lang="de-DE" dirty="0"/>
          </a:p>
          <a:p>
            <a:pPr algn="ctr"/>
            <a:endParaRPr lang="de-DE" dirty="0"/>
          </a:p>
          <a:p>
            <a:pPr algn="ctr"/>
            <a:endParaRPr lang="de-DE" dirty="0"/>
          </a:p>
          <a:p>
            <a:pPr algn="ctr"/>
            <a:r>
              <a:rPr lang="de-DE" dirty="0"/>
              <a:t>Beobachtungen Coach:</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
        <p:nvSpPr>
          <p:cNvPr id="2" name="Untertitel 1">
            <a:extLst>
              <a:ext uri="{FF2B5EF4-FFF2-40B4-BE49-F238E27FC236}">
                <a16:creationId xmlns:a16="http://schemas.microsoft.com/office/drawing/2014/main" id="{8EDDDEC6-ABE5-1E86-FEB3-190F958676DA}"/>
              </a:ext>
            </a:extLst>
          </p:cNvPr>
          <p:cNvSpPr>
            <a:spLocks noGrp="1"/>
          </p:cNvSpPr>
          <p:nvPr>
            <p:ph type="subTitle" idx="1"/>
          </p:nvPr>
        </p:nvSpPr>
        <p:spPr>
          <a:xfrm>
            <a:off x="376288" y="1364517"/>
            <a:ext cx="11504330" cy="283128"/>
          </a:xfrm>
        </p:spPr>
        <p:txBody>
          <a:bodyPr>
            <a:normAutofit lnSpcReduction="10000"/>
          </a:bodyPr>
          <a:lstStyle/>
          <a:p>
            <a:r>
              <a:rPr lang="de-DE" dirty="0"/>
              <a:t>Junior Manager - Workshop 4</a:t>
            </a:r>
            <a:endParaRPr lang="de-CH" dirty="0"/>
          </a:p>
        </p:txBody>
      </p:sp>
    </p:spTree>
    <p:extLst>
      <p:ext uri="{BB962C8B-B14F-4D97-AF65-F5344CB8AC3E}">
        <p14:creationId xmlns:p14="http://schemas.microsoft.com/office/powerpoint/2010/main" val="323481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Mein Entwicklungsplan</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gestalten</a:t>
            </a:r>
            <a:endParaRPr lang="de-CH" dirty="0"/>
          </a:p>
        </p:txBody>
      </p:sp>
      <p:sp>
        <p:nvSpPr>
          <p:cNvPr id="4" name="Rechteck: abgerundete Ecken 3">
            <a:extLst>
              <a:ext uri="{FF2B5EF4-FFF2-40B4-BE49-F238E27FC236}">
                <a16:creationId xmlns:a16="http://schemas.microsoft.com/office/drawing/2014/main" id="{46D394D2-6342-D8CD-2F6A-D56378B2A68C}"/>
              </a:ext>
            </a:extLst>
          </p:cNvPr>
          <p:cNvSpPr/>
          <p:nvPr/>
        </p:nvSpPr>
        <p:spPr>
          <a:xfrm>
            <a:off x="376287" y="1799108"/>
            <a:ext cx="7909069"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Worauf möchtest Du in Deiner zukünftigen Delegation bzw. Deinen Meetings speziell achten? </a:t>
            </a:r>
          </a:p>
          <a:p>
            <a:pPr algn="ctr"/>
            <a:endParaRPr lang="de-DE" dirty="0"/>
          </a:p>
          <a:p>
            <a:pPr algn="ctr"/>
            <a:endParaRPr lang="de-DE" dirty="0"/>
          </a:p>
          <a:p>
            <a:pPr algn="ctr"/>
            <a:endParaRPr lang="de-DE" dirty="0"/>
          </a:p>
          <a:p>
            <a:pPr algn="ctr"/>
            <a:endParaRPr lang="de-CH" dirty="0"/>
          </a:p>
        </p:txBody>
      </p:sp>
      <p:sp>
        <p:nvSpPr>
          <p:cNvPr id="6" name="Rechteck: abgerundete Ecken 5">
            <a:extLst>
              <a:ext uri="{FF2B5EF4-FFF2-40B4-BE49-F238E27FC236}">
                <a16:creationId xmlns:a16="http://schemas.microsoft.com/office/drawing/2014/main" id="{E5FEA4AB-D7BE-4C46-ECCF-9F74DDB32C8E}"/>
              </a:ext>
            </a:extLst>
          </p:cNvPr>
          <p:cNvSpPr/>
          <p:nvPr/>
        </p:nvSpPr>
        <p:spPr>
          <a:xfrm>
            <a:off x="376286" y="4031084"/>
            <a:ext cx="7909069" cy="205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willst Du das tun?</a:t>
            </a:r>
          </a:p>
          <a:p>
            <a:pPr algn="ctr"/>
            <a:endParaRPr lang="de-DE" dirty="0"/>
          </a:p>
          <a:p>
            <a:pPr algn="ctr"/>
            <a:endParaRPr lang="de-DE" dirty="0"/>
          </a:p>
          <a:p>
            <a:pPr algn="ctr"/>
            <a:endParaRPr lang="de-DE" dirty="0"/>
          </a:p>
          <a:p>
            <a:pPr algn="ctr"/>
            <a:endParaRPr lang="de-DE" dirty="0"/>
          </a:p>
          <a:p>
            <a:pPr algn="ctr"/>
            <a:endParaRPr lang="de-CH" dirty="0"/>
          </a:p>
        </p:txBody>
      </p:sp>
      <p:sp>
        <p:nvSpPr>
          <p:cNvPr id="14" name="Rechteck: abgerundete Ecken 13">
            <a:extLst>
              <a:ext uri="{FF2B5EF4-FFF2-40B4-BE49-F238E27FC236}">
                <a16:creationId xmlns:a16="http://schemas.microsoft.com/office/drawing/2014/main" id="{FBD53293-98AD-63E2-8636-166CC5CC4B53}"/>
              </a:ext>
            </a:extLst>
          </p:cNvPr>
          <p:cNvSpPr/>
          <p:nvPr/>
        </p:nvSpPr>
        <p:spPr>
          <a:xfrm>
            <a:off x="8448521" y="1799109"/>
            <a:ext cx="3418774" cy="428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Entwicklungsplan von:</a:t>
            </a:r>
          </a:p>
          <a:p>
            <a:pPr algn="ctr"/>
            <a:endParaRPr lang="de-DE" dirty="0"/>
          </a:p>
          <a:p>
            <a:pPr algn="ctr"/>
            <a:endParaRPr lang="de-DE" dirty="0"/>
          </a:p>
          <a:p>
            <a:pPr algn="ctr"/>
            <a:r>
              <a:rPr lang="de-DE" dirty="0"/>
              <a:t>Mein Buddy ist:</a:t>
            </a:r>
          </a:p>
          <a:p>
            <a:pPr algn="ctr"/>
            <a:endParaRPr lang="de-DE" dirty="0"/>
          </a:p>
          <a:p>
            <a:pPr algn="ctr"/>
            <a:endParaRPr lang="de-DE" dirty="0"/>
          </a:p>
          <a:p>
            <a:pPr algn="ctr"/>
            <a:endParaRPr lang="de-DE" dirty="0"/>
          </a:p>
          <a:p>
            <a:pPr algn="ctr"/>
            <a:r>
              <a:rPr lang="de-DE" dirty="0"/>
              <a:t>Beobachtungen Buddy:</a:t>
            </a:r>
          </a:p>
          <a:p>
            <a:pPr algn="ctr"/>
            <a:endParaRPr lang="de-DE" dirty="0"/>
          </a:p>
          <a:p>
            <a:pPr algn="ctr"/>
            <a:endParaRPr lang="de-DE" dirty="0"/>
          </a:p>
          <a:p>
            <a:pPr algn="ctr"/>
            <a:endParaRPr lang="de-DE" dirty="0"/>
          </a:p>
          <a:p>
            <a:pPr algn="ctr"/>
            <a:r>
              <a:rPr lang="de-DE" dirty="0"/>
              <a:t>Beobachtungen Coach:</a:t>
            </a:r>
          </a:p>
          <a:p>
            <a:pPr algn="ctr"/>
            <a:endParaRPr lang="de-DE" dirty="0"/>
          </a:p>
          <a:p>
            <a:pPr algn="ctr"/>
            <a:endParaRPr lang="de-CH" dirty="0"/>
          </a:p>
        </p:txBody>
      </p:sp>
      <p:pic>
        <p:nvPicPr>
          <p:cNvPr id="17" name="Grafik 16" descr="Mann mit einfarbiger Füllung">
            <a:extLst>
              <a:ext uri="{FF2B5EF4-FFF2-40B4-BE49-F238E27FC236}">
                <a16:creationId xmlns:a16="http://schemas.microsoft.com/office/drawing/2014/main" id="{F3EDA118-4119-BB3C-A33D-50446FD8BB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4416" y="747186"/>
            <a:ext cx="531540" cy="465821"/>
          </a:xfrm>
          <a:prstGeom prst="rect">
            <a:avLst/>
          </a:prstGeom>
        </p:spPr>
      </p:pic>
      <p:sp>
        <p:nvSpPr>
          <p:cNvPr id="2" name="Untertitel 1">
            <a:extLst>
              <a:ext uri="{FF2B5EF4-FFF2-40B4-BE49-F238E27FC236}">
                <a16:creationId xmlns:a16="http://schemas.microsoft.com/office/drawing/2014/main" id="{8EDDDEC6-ABE5-1E86-FEB3-190F958676DA}"/>
              </a:ext>
            </a:extLst>
          </p:cNvPr>
          <p:cNvSpPr>
            <a:spLocks noGrp="1"/>
          </p:cNvSpPr>
          <p:nvPr>
            <p:ph type="subTitle" idx="1"/>
          </p:nvPr>
        </p:nvSpPr>
        <p:spPr>
          <a:xfrm>
            <a:off x="376288" y="1364517"/>
            <a:ext cx="11504330" cy="283128"/>
          </a:xfrm>
        </p:spPr>
        <p:txBody>
          <a:bodyPr>
            <a:normAutofit lnSpcReduction="10000"/>
          </a:bodyPr>
          <a:lstStyle/>
          <a:p>
            <a:r>
              <a:rPr lang="de-DE" dirty="0"/>
              <a:t>Senior Manager - Workshop 4</a:t>
            </a:r>
            <a:endParaRPr lang="de-CH" dirty="0"/>
          </a:p>
        </p:txBody>
      </p:sp>
    </p:spTree>
    <p:extLst>
      <p:ext uri="{BB962C8B-B14F-4D97-AF65-F5344CB8AC3E}">
        <p14:creationId xmlns:p14="http://schemas.microsoft.com/office/powerpoint/2010/main" val="252574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www.slido.com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Interaktives Feedback</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gestalten</a:t>
            </a:r>
            <a:endParaRPr lang="de-CH" dirty="0"/>
          </a:p>
        </p:txBody>
      </p:sp>
      <p:sp>
        <p:nvSpPr>
          <p:cNvPr id="18" name="Rechteck: abgerundete Ecken 17">
            <a:extLst>
              <a:ext uri="{FF2B5EF4-FFF2-40B4-BE49-F238E27FC236}">
                <a16:creationId xmlns:a16="http://schemas.microsoft.com/office/drawing/2014/main" id="{BB4B25AE-6809-7554-935B-6C898183A58B}"/>
              </a:ext>
            </a:extLst>
          </p:cNvPr>
          <p:cNvSpPr/>
          <p:nvPr/>
        </p:nvSpPr>
        <p:spPr>
          <a:xfrm>
            <a:off x="376287" y="1799108"/>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beurteilst Du Deinen „Aufwand/Ertrag“ aus diesem Workshop?</a:t>
            </a:r>
          </a:p>
        </p:txBody>
      </p:sp>
      <p:sp>
        <p:nvSpPr>
          <p:cNvPr id="19" name="Rechteck: abgerundete Ecken 18">
            <a:extLst>
              <a:ext uri="{FF2B5EF4-FFF2-40B4-BE49-F238E27FC236}">
                <a16:creationId xmlns:a16="http://schemas.microsoft.com/office/drawing/2014/main" id="{30B662BB-D3BC-1BF7-72BF-EC4E8B4D45F5}"/>
              </a:ext>
            </a:extLst>
          </p:cNvPr>
          <p:cNvSpPr/>
          <p:nvPr/>
        </p:nvSpPr>
        <p:spPr>
          <a:xfrm>
            <a:off x="374844" y="2909451"/>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Wie </a:t>
            </a:r>
            <a:r>
              <a:rPr lang="de-DE" dirty="0" err="1"/>
              <a:t>gross</a:t>
            </a:r>
            <a:r>
              <a:rPr lang="de-DE" dirty="0"/>
              <a:t> ist der Nutzen für Dich aus diesem Workshop?</a:t>
            </a:r>
          </a:p>
        </p:txBody>
      </p:sp>
      <p:sp>
        <p:nvSpPr>
          <p:cNvPr id="20" name="Rechteck: abgerundete Ecken 19">
            <a:extLst>
              <a:ext uri="{FF2B5EF4-FFF2-40B4-BE49-F238E27FC236}">
                <a16:creationId xmlns:a16="http://schemas.microsoft.com/office/drawing/2014/main" id="{563038AE-6A2C-E123-7866-B44BC00F0961}"/>
              </a:ext>
            </a:extLst>
          </p:cNvPr>
          <p:cNvSpPr/>
          <p:nvPr/>
        </p:nvSpPr>
        <p:spPr>
          <a:xfrm>
            <a:off x="384175" y="4019794"/>
            <a:ext cx="3673199"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Was nimmst Du für Dich mit</a:t>
            </a:r>
          </a:p>
          <a:p>
            <a:pPr algn="ctr"/>
            <a:r>
              <a:rPr lang="de-DE" dirty="0"/>
              <a:t> aus diesem Workshop?</a:t>
            </a:r>
          </a:p>
        </p:txBody>
      </p:sp>
      <p:sp>
        <p:nvSpPr>
          <p:cNvPr id="22" name="Rechteck: abgerundete Ecken 21">
            <a:extLst>
              <a:ext uri="{FF2B5EF4-FFF2-40B4-BE49-F238E27FC236}">
                <a16:creationId xmlns:a16="http://schemas.microsoft.com/office/drawing/2014/main" id="{3FFBEF31-1ECD-D602-F04D-5D7CBC19EAD8}"/>
              </a:ext>
            </a:extLst>
          </p:cNvPr>
          <p:cNvSpPr/>
          <p:nvPr/>
        </p:nvSpPr>
        <p:spPr>
          <a:xfrm>
            <a:off x="4167626" y="1788255"/>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abgerundete Ecken 22">
            <a:extLst>
              <a:ext uri="{FF2B5EF4-FFF2-40B4-BE49-F238E27FC236}">
                <a16:creationId xmlns:a16="http://schemas.microsoft.com/office/drawing/2014/main" id="{843BC33B-84D8-DDB0-0ED1-8E7095468BEB}"/>
              </a:ext>
            </a:extLst>
          </p:cNvPr>
          <p:cNvSpPr/>
          <p:nvPr/>
        </p:nvSpPr>
        <p:spPr>
          <a:xfrm>
            <a:off x="4167626" y="2910973"/>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abgerundete Ecken 23">
            <a:extLst>
              <a:ext uri="{FF2B5EF4-FFF2-40B4-BE49-F238E27FC236}">
                <a16:creationId xmlns:a16="http://schemas.microsoft.com/office/drawing/2014/main" id="{D883F457-AFDA-10AE-B196-85BB61C2514C}"/>
              </a:ext>
            </a:extLst>
          </p:cNvPr>
          <p:cNvSpPr/>
          <p:nvPr/>
        </p:nvSpPr>
        <p:spPr>
          <a:xfrm>
            <a:off x="4167626" y="4033691"/>
            <a:ext cx="7542292" cy="1074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6" name="Grafik 25" descr="Zurück mit einfarbiger Füllung">
            <a:extLst>
              <a:ext uri="{FF2B5EF4-FFF2-40B4-BE49-F238E27FC236}">
                <a16:creationId xmlns:a16="http://schemas.microsoft.com/office/drawing/2014/main" id="{14AC3315-F9FB-4C88-2ABD-9F5748236D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3392" y="694201"/>
            <a:ext cx="506526" cy="494214"/>
          </a:xfrm>
          <a:prstGeom prst="rect">
            <a:avLst/>
          </a:prstGeom>
        </p:spPr>
      </p:pic>
      <p:pic>
        <p:nvPicPr>
          <p:cNvPr id="27" name="Grafik 26" descr="Zurück mit einfarbiger Füllung">
            <a:extLst>
              <a:ext uri="{FF2B5EF4-FFF2-40B4-BE49-F238E27FC236}">
                <a16:creationId xmlns:a16="http://schemas.microsoft.com/office/drawing/2014/main" id="{5D8E05F8-63AA-B0CB-73A6-E29FF7F80C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052959" y="903984"/>
            <a:ext cx="506526" cy="494214"/>
          </a:xfrm>
          <a:prstGeom prst="rect">
            <a:avLst/>
          </a:prstGeom>
        </p:spPr>
      </p:pic>
    </p:spTree>
    <p:extLst>
      <p:ext uri="{BB962C8B-B14F-4D97-AF65-F5344CB8AC3E}">
        <p14:creationId xmlns:p14="http://schemas.microsoft.com/office/powerpoint/2010/main" val="380202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59FE02-8419-4421-AF29-A6EC4CD8E966}"/>
              </a:ext>
            </a:extLst>
          </p:cNvPr>
          <p:cNvSpPr>
            <a:spLocks noGrp="1"/>
          </p:cNvSpPr>
          <p:nvPr>
            <p:ph type="title"/>
          </p:nvPr>
        </p:nvSpPr>
        <p:spPr>
          <a:xfrm>
            <a:off x="2092408" y="2779451"/>
            <a:ext cx="8007179" cy="1662211"/>
          </a:xfrm>
        </p:spPr>
        <p:txBody>
          <a:bodyPr/>
          <a:lstStyle/>
          <a:p>
            <a:r>
              <a:rPr lang="de-DE" dirty="0"/>
              <a:t>Vielen Dank für Dein Mitgestalten!</a:t>
            </a:r>
            <a:endParaRPr lang="de-CH" dirty="0"/>
          </a:p>
        </p:txBody>
      </p:sp>
      <p:sp>
        <p:nvSpPr>
          <p:cNvPr id="3" name="Textplatzhalter 2">
            <a:extLst>
              <a:ext uri="{FF2B5EF4-FFF2-40B4-BE49-F238E27FC236}">
                <a16:creationId xmlns:a16="http://schemas.microsoft.com/office/drawing/2014/main" id="{7076B58D-4D11-4867-ACA0-D8596AE62148}"/>
              </a:ext>
            </a:extLst>
          </p:cNvPr>
          <p:cNvSpPr>
            <a:spLocks noGrp="1"/>
          </p:cNvSpPr>
          <p:nvPr>
            <p:ph type="body" sz="quarter" idx="10"/>
          </p:nvPr>
        </p:nvSpPr>
        <p:spPr>
          <a:xfrm>
            <a:off x="2682078" y="4220298"/>
            <a:ext cx="6827837" cy="492157"/>
          </a:xfrm>
        </p:spPr>
        <p:txBody>
          <a:bodyPr/>
          <a:lstStyle/>
          <a:p>
            <a:r>
              <a:rPr lang="de-DE" sz="2000" dirty="0"/>
              <a:t>Wir sehen uns wieder am Workshop</a:t>
            </a:r>
            <a:br>
              <a:rPr lang="de-DE" sz="2000" dirty="0"/>
            </a:br>
            <a:r>
              <a:rPr lang="de-DE" sz="2000" dirty="0"/>
              <a:t> „Gespräche führen“ im Oktober. </a:t>
            </a:r>
          </a:p>
          <a:p>
            <a:r>
              <a:rPr lang="de-DE" sz="2000">
                <a:latin typeface="+mj-lt"/>
              </a:rPr>
              <a:t>Die Unterlagen hierfür findet ihr auf:</a:t>
            </a:r>
            <a:br>
              <a:rPr lang="de-DE" sz="2000">
                <a:latin typeface="+mj-lt"/>
              </a:rPr>
            </a:br>
            <a:r>
              <a:rPr lang="de-DE" sz="2000" b="1">
                <a:solidFill>
                  <a:schemeClr val="accent1"/>
                </a:solidFill>
                <a:latin typeface="+mj-lt"/>
              </a:rPr>
              <a:t>compass-group.promovetm.com </a:t>
            </a:r>
          </a:p>
        </p:txBody>
      </p:sp>
    </p:spTree>
    <p:extLst>
      <p:ext uri="{BB962C8B-B14F-4D97-AF65-F5344CB8AC3E}">
        <p14:creationId xmlns:p14="http://schemas.microsoft.com/office/powerpoint/2010/main" val="134566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4A3EFFD5-CC22-431D-A820-B04A015E9DF9}"/>
              </a:ext>
            </a:extLst>
          </p:cNvPr>
          <p:cNvSpPr>
            <a:spLocks noGrp="1"/>
          </p:cNvSpPr>
          <p:nvPr>
            <p:ph type="subTitle" idx="1"/>
          </p:nvPr>
        </p:nvSpPr>
        <p:spPr/>
        <p:txBody>
          <a:bodyPr>
            <a:normAutofit lnSpcReduction="10000"/>
          </a:bodyPr>
          <a:lstStyle/>
          <a:p>
            <a:r>
              <a:rPr lang="de-DE" dirty="0"/>
              <a:t>Gesamtprogramm</a:t>
            </a:r>
            <a:endParaRPr lang="de-CH" dirty="0"/>
          </a:p>
        </p:txBody>
      </p:sp>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lstStyle/>
          <a:p>
            <a:r>
              <a:rPr lang="de-DE" dirty="0"/>
              <a:t>Leadership </a:t>
            </a:r>
            <a:r>
              <a:rPr lang="de-DE" dirty="0" err="1"/>
              <a:t>Masterclass</a:t>
            </a:r>
            <a:endParaRPr lang="de-CH"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sp>
        <p:nvSpPr>
          <p:cNvPr id="4" name="Rechteck: abgerundete Ecken 3">
            <a:extLst>
              <a:ext uri="{FF2B5EF4-FFF2-40B4-BE49-F238E27FC236}">
                <a16:creationId xmlns:a16="http://schemas.microsoft.com/office/drawing/2014/main" id="{83996590-22EB-2BC2-CB45-866C7DE7CFF6}"/>
              </a:ext>
            </a:extLst>
          </p:cNvPr>
          <p:cNvSpPr/>
          <p:nvPr/>
        </p:nvSpPr>
        <p:spPr>
          <a:xfrm>
            <a:off x="1121296" y="1684969"/>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6" name="Rechteck: abgerundete Ecken 5">
            <a:extLst>
              <a:ext uri="{FF2B5EF4-FFF2-40B4-BE49-F238E27FC236}">
                <a16:creationId xmlns:a16="http://schemas.microsoft.com/office/drawing/2014/main" id="{A1D6F4A8-37E0-E891-D8CB-BE2E03A2A33C}"/>
              </a:ext>
            </a:extLst>
          </p:cNvPr>
          <p:cNvSpPr/>
          <p:nvPr/>
        </p:nvSpPr>
        <p:spPr>
          <a:xfrm>
            <a:off x="3569026" y="1684969"/>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dirty="0"/>
            </a:br>
            <a:endParaRPr lang="de-CH" dirty="0"/>
          </a:p>
        </p:txBody>
      </p:sp>
      <p:sp>
        <p:nvSpPr>
          <p:cNvPr id="7" name="Rechteck: abgerundete Ecken 6">
            <a:extLst>
              <a:ext uri="{FF2B5EF4-FFF2-40B4-BE49-F238E27FC236}">
                <a16:creationId xmlns:a16="http://schemas.microsoft.com/office/drawing/2014/main" id="{C03AC037-D9EB-1293-42A2-1608A7B3C072}"/>
              </a:ext>
            </a:extLst>
          </p:cNvPr>
          <p:cNvSpPr/>
          <p:nvPr/>
        </p:nvSpPr>
        <p:spPr>
          <a:xfrm>
            <a:off x="1121296" y="3056762"/>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abgerundete Ecken 7">
            <a:extLst>
              <a:ext uri="{FF2B5EF4-FFF2-40B4-BE49-F238E27FC236}">
                <a16:creationId xmlns:a16="http://schemas.microsoft.com/office/drawing/2014/main" id="{CC32D1D2-B72B-EDD6-27C5-DEEB7872B058}"/>
              </a:ext>
            </a:extLst>
          </p:cNvPr>
          <p:cNvSpPr/>
          <p:nvPr/>
        </p:nvSpPr>
        <p:spPr>
          <a:xfrm>
            <a:off x="3569026" y="3060587"/>
            <a:ext cx="2323322" cy="128883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8E19F9E7-E771-A072-F42D-C7691140393B}"/>
              </a:ext>
            </a:extLst>
          </p:cNvPr>
          <p:cNvSpPr txBox="1"/>
          <p:nvPr/>
        </p:nvSpPr>
        <p:spPr>
          <a:xfrm>
            <a:off x="1262421" y="1684969"/>
            <a:ext cx="2041072" cy="1261884"/>
          </a:xfrm>
          <a:prstGeom prst="rect">
            <a:avLst/>
          </a:prstGeom>
          <a:noFill/>
        </p:spPr>
        <p:txBody>
          <a:bodyPr wrap="none" rtlCol="0">
            <a:spAutoFit/>
          </a:bodyPr>
          <a:lstStyle/>
          <a:p>
            <a:pPr algn="ctr"/>
            <a:r>
              <a:rPr lang="de-DE" sz="2000" dirty="0">
                <a:solidFill>
                  <a:schemeClr val="bg1"/>
                </a:solidFill>
              </a:rPr>
              <a:t>Workshop 1:</a:t>
            </a:r>
            <a:br>
              <a:rPr lang="de-DE" sz="2000" dirty="0">
                <a:solidFill>
                  <a:schemeClr val="bg1"/>
                </a:solidFill>
              </a:rPr>
            </a:br>
            <a:r>
              <a:rPr lang="de-DE" sz="2000" dirty="0">
                <a:solidFill>
                  <a:schemeClr val="bg1"/>
                </a:solidFill>
              </a:rPr>
              <a:t>Was ist Führung</a:t>
            </a:r>
          </a:p>
          <a:p>
            <a:pPr algn="ctr"/>
            <a:br>
              <a:rPr lang="de-DE" dirty="0">
                <a:solidFill>
                  <a:schemeClr val="bg1"/>
                </a:solidFill>
              </a:rPr>
            </a:br>
            <a:r>
              <a:rPr lang="de-DE" dirty="0">
                <a:solidFill>
                  <a:schemeClr val="bg1"/>
                </a:solidFill>
              </a:rPr>
              <a:t>Mai 2023</a:t>
            </a:r>
            <a:endParaRPr lang="de-CH" dirty="0">
              <a:solidFill>
                <a:schemeClr val="bg1"/>
              </a:solidFill>
            </a:endParaRPr>
          </a:p>
        </p:txBody>
      </p:sp>
      <p:sp>
        <p:nvSpPr>
          <p:cNvPr id="10" name="Textfeld 9">
            <a:extLst>
              <a:ext uri="{FF2B5EF4-FFF2-40B4-BE49-F238E27FC236}">
                <a16:creationId xmlns:a16="http://schemas.microsoft.com/office/drawing/2014/main" id="{9CC7445B-AB90-9780-F2CF-95C8D6FA7DCE}"/>
              </a:ext>
            </a:extLst>
          </p:cNvPr>
          <p:cNvSpPr txBox="1"/>
          <p:nvPr/>
        </p:nvSpPr>
        <p:spPr>
          <a:xfrm>
            <a:off x="3562741" y="1684969"/>
            <a:ext cx="2335896" cy="1261884"/>
          </a:xfrm>
          <a:prstGeom prst="rect">
            <a:avLst/>
          </a:prstGeom>
          <a:noFill/>
        </p:spPr>
        <p:txBody>
          <a:bodyPr wrap="none" rtlCol="0">
            <a:spAutoFit/>
          </a:bodyPr>
          <a:lstStyle/>
          <a:p>
            <a:pPr algn="ctr"/>
            <a:r>
              <a:rPr lang="de-DE" sz="2000" dirty="0">
                <a:solidFill>
                  <a:schemeClr val="bg1"/>
                </a:solidFill>
              </a:rPr>
              <a:t>Workshop 2:</a:t>
            </a:r>
            <a:br>
              <a:rPr lang="de-DE" sz="2000" dirty="0">
                <a:solidFill>
                  <a:schemeClr val="bg1"/>
                </a:solidFill>
              </a:rPr>
            </a:br>
            <a:r>
              <a:rPr lang="de-DE" sz="2000" dirty="0">
                <a:solidFill>
                  <a:schemeClr val="bg1"/>
                </a:solidFill>
              </a:rPr>
              <a:t>Führung verstehen</a:t>
            </a:r>
          </a:p>
          <a:p>
            <a:pPr algn="ctr"/>
            <a:br>
              <a:rPr lang="de-DE" dirty="0">
                <a:solidFill>
                  <a:schemeClr val="bg1"/>
                </a:solidFill>
              </a:rPr>
            </a:br>
            <a:r>
              <a:rPr lang="de-DE" dirty="0">
                <a:solidFill>
                  <a:schemeClr val="bg1"/>
                </a:solidFill>
              </a:rPr>
              <a:t>Juni 2023</a:t>
            </a:r>
            <a:endParaRPr lang="de-CH" dirty="0">
              <a:solidFill>
                <a:schemeClr val="bg1"/>
              </a:solidFill>
            </a:endParaRPr>
          </a:p>
        </p:txBody>
      </p:sp>
      <p:sp>
        <p:nvSpPr>
          <p:cNvPr id="11" name="Textfeld 10">
            <a:extLst>
              <a:ext uri="{FF2B5EF4-FFF2-40B4-BE49-F238E27FC236}">
                <a16:creationId xmlns:a16="http://schemas.microsoft.com/office/drawing/2014/main" id="{53570CD4-3D24-9DA4-BF61-EF7A53DB3922}"/>
              </a:ext>
            </a:extLst>
          </p:cNvPr>
          <p:cNvSpPr txBox="1"/>
          <p:nvPr/>
        </p:nvSpPr>
        <p:spPr>
          <a:xfrm>
            <a:off x="947351" y="3056760"/>
            <a:ext cx="2671212" cy="1292662"/>
          </a:xfrm>
          <a:prstGeom prst="rect">
            <a:avLst/>
          </a:prstGeom>
          <a:noFill/>
        </p:spPr>
        <p:txBody>
          <a:bodyPr wrap="square" rtlCol="0">
            <a:spAutoFit/>
          </a:bodyPr>
          <a:lstStyle/>
          <a:p>
            <a:pPr algn="ctr"/>
            <a:r>
              <a:rPr lang="de-DE" sz="2000" dirty="0">
                <a:solidFill>
                  <a:schemeClr val="bg1"/>
                </a:solidFill>
              </a:rPr>
              <a:t>Workshop 3:</a:t>
            </a:r>
            <a:br>
              <a:rPr lang="de-DE" sz="2000" dirty="0">
                <a:solidFill>
                  <a:schemeClr val="bg1"/>
                </a:solidFill>
              </a:rPr>
            </a:br>
            <a:r>
              <a:rPr lang="de-DE" sz="2000" dirty="0">
                <a:solidFill>
                  <a:schemeClr val="bg1"/>
                </a:solidFill>
              </a:rPr>
              <a:t>Selbstführung </a:t>
            </a:r>
            <a:br>
              <a:rPr lang="de-DE" sz="2000" dirty="0">
                <a:solidFill>
                  <a:schemeClr val="bg1"/>
                </a:solidFill>
              </a:rPr>
            </a:br>
            <a:r>
              <a:rPr lang="de-DE" sz="2000" dirty="0">
                <a:solidFill>
                  <a:schemeClr val="bg1"/>
                </a:solidFill>
              </a:rPr>
              <a:t>erleben</a:t>
            </a:r>
          </a:p>
          <a:p>
            <a:pPr algn="ctr"/>
            <a:r>
              <a:rPr lang="de-DE" dirty="0">
                <a:solidFill>
                  <a:schemeClr val="bg1"/>
                </a:solidFill>
              </a:rPr>
              <a:t>Oktober 2023</a:t>
            </a:r>
            <a:endParaRPr lang="de-CH" dirty="0">
              <a:solidFill>
                <a:schemeClr val="bg1"/>
              </a:solidFill>
            </a:endParaRPr>
          </a:p>
        </p:txBody>
      </p:sp>
      <p:sp>
        <p:nvSpPr>
          <p:cNvPr id="12" name="Textfeld 11">
            <a:extLst>
              <a:ext uri="{FF2B5EF4-FFF2-40B4-BE49-F238E27FC236}">
                <a16:creationId xmlns:a16="http://schemas.microsoft.com/office/drawing/2014/main" id="{F26710F2-4F41-A093-01BE-CAB6DE91F8D0}"/>
              </a:ext>
            </a:extLst>
          </p:cNvPr>
          <p:cNvSpPr txBox="1"/>
          <p:nvPr/>
        </p:nvSpPr>
        <p:spPr>
          <a:xfrm>
            <a:off x="3622919" y="3101264"/>
            <a:ext cx="2250937" cy="1261884"/>
          </a:xfrm>
          <a:prstGeom prst="rect">
            <a:avLst/>
          </a:prstGeom>
          <a:noFill/>
        </p:spPr>
        <p:txBody>
          <a:bodyPr wrap="none" rtlCol="0">
            <a:spAutoFit/>
          </a:bodyPr>
          <a:lstStyle/>
          <a:p>
            <a:pPr algn="ctr"/>
            <a:r>
              <a:rPr lang="de-DE" sz="2000" dirty="0">
                <a:solidFill>
                  <a:schemeClr val="bg1"/>
                </a:solidFill>
              </a:rPr>
              <a:t>Workshop 4:</a:t>
            </a:r>
            <a:br>
              <a:rPr lang="de-DE" sz="2000" dirty="0">
                <a:solidFill>
                  <a:schemeClr val="bg1"/>
                </a:solidFill>
              </a:rPr>
            </a:br>
            <a:r>
              <a:rPr lang="de-DE" sz="2000" dirty="0">
                <a:solidFill>
                  <a:schemeClr val="bg1"/>
                </a:solidFill>
              </a:rPr>
              <a:t>Führung gestalten</a:t>
            </a:r>
          </a:p>
          <a:p>
            <a:pPr algn="ctr"/>
            <a:br>
              <a:rPr lang="de-DE" dirty="0">
                <a:solidFill>
                  <a:schemeClr val="bg1"/>
                </a:solidFill>
              </a:rPr>
            </a:br>
            <a:r>
              <a:rPr lang="de-DE" dirty="0">
                <a:solidFill>
                  <a:schemeClr val="bg1"/>
                </a:solidFill>
              </a:rPr>
              <a:t>November 2023</a:t>
            </a:r>
            <a:endParaRPr lang="de-CH" dirty="0">
              <a:solidFill>
                <a:schemeClr val="bg1"/>
              </a:solidFill>
            </a:endParaRPr>
          </a:p>
        </p:txBody>
      </p:sp>
      <p:sp>
        <p:nvSpPr>
          <p:cNvPr id="13" name="Rechteck: abgerundete Ecken 12">
            <a:extLst>
              <a:ext uri="{FF2B5EF4-FFF2-40B4-BE49-F238E27FC236}">
                <a16:creationId xmlns:a16="http://schemas.microsoft.com/office/drawing/2014/main" id="{BDEDF05D-2849-A772-31FD-712E222E9F9C}"/>
              </a:ext>
            </a:extLst>
          </p:cNvPr>
          <p:cNvSpPr/>
          <p:nvPr/>
        </p:nvSpPr>
        <p:spPr>
          <a:xfrm>
            <a:off x="1132718" y="4434015"/>
            <a:ext cx="2323322" cy="1288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Rechteck: abgerundete Ecken 13">
            <a:extLst>
              <a:ext uri="{FF2B5EF4-FFF2-40B4-BE49-F238E27FC236}">
                <a16:creationId xmlns:a16="http://schemas.microsoft.com/office/drawing/2014/main" id="{C92F051B-FDB7-D3A7-9E38-5AA5DFCA125D}"/>
              </a:ext>
            </a:extLst>
          </p:cNvPr>
          <p:cNvSpPr/>
          <p:nvPr/>
        </p:nvSpPr>
        <p:spPr>
          <a:xfrm>
            <a:off x="3580448" y="4437840"/>
            <a:ext cx="2323322" cy="128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5" name="Textfeld 14">
            <a:extLst>
              <a:ext uri="{FF2B5EF4-FFF2-40B4-BE49-F238E27FC236}">
                <a16:creationId xmlns:a16="http://schemas.microsoft.com/office/drawing/2014/main" id="{57F61EAD-C9FA-AEB0-9A44-E45BAD054B30}"/>
              </a:ext>
            </a:extLst>
          </p:cNvPr>
          <p:cNvSpPr txBox="1"/>
          <p:nvPr/>
        </p:nvSpPr>
        <p:spPr>
          <a:xfrm>
            <a:off x="958773" y="4434013"/>
            <a:ext cx="2671212" cy="1292662"/>
          </a:xfrm>
          <a:prstGeom prst="rect">
            <a:avLst/>
          </a:prstGeom>
          <a:noFill/>
        </p:spPr>
        <p:txBody>
          <a:bodyPr wrap="square" rtlCol="0">
            <a:spAutoFit/>
          </a:bodyPr>
          <a:lstStyle/>
          <a:p>
            <a:pPr algn="ctr"/>
            <a:r>
              <a:rPr lang="de-DE" sz="2000" dirty="0">
                <a:solidFill>
                  <a:schemeClr val="bg1"/>
                </a:solidFill>
              </a:rPr>
              <a:t>Workshop 5:</a:t>
            </a:r>
            <a:br>
              <a:rPr lang="de-DE" sz="2000" dirty="0">
                <a:solidFill>
                  <a:schemeClr val="bg1"/>
                </a:solidFill>
              </a:rPr>
            </a:br>
            <a:r>
              <a:rPr lang="de-DE" sz="2000" dirty="0">
                <a:solidFill>
                  <a:schemeClr val="bg1"/>
                </a:solidFill>
              </a:rPr>
              <a:t>Gespräche führen</a:t>
            </a:r>
            <a:br>
              <a:rPr lang="de-DE" sz="2000" dirty="0">
                <a:solidFill>
                  <a:schemeClr val="bg1"/>
                </a:solidFill>
              </a:rPr>
            </a:br>
            <a:endParaRPr lang="de-DE" sz="2000" dirty="0">
              <a:solidFill>
                <a:schemeClr val="bg1"/>
              </a:solidFill>
            </a:endParaRPr>
          </a:p>
          <a:p>
            <a:pPr algn="ctr"/>
            <a:r>
              <a:rPr lang="de-DE" dirty="0">
                <a:solidFill>
                  <a:schemeClr val="bg1"/>
                </a:solidFill>
              </a:rPr>
              <a:t>Dezember 2023</a:t>
            </a:r>
            <a:endParaRPr lang="de-CH" dirty="0">
              <a:solidFill>
                <a:schemeClr val="bg1"/>
              </a:solidFill>
            </a:endParaRPr>
          </a:p>
        </p:txBody>
      </p:sp>
      <p:sp>
        <p:nvSpPr>
          <p:cNvPr id="16" name="Textfeld 15">
            <a:extLst>
              <a:ext uri="{FF2B5EF4-FFF2-40B4-BE49-F238E27FC236}">
                <a16:creationId xmlns:a16="http://schemas.microsoft.com/office/drawing/2014/main" id="{4A1C8BBE-8770-6D99-C88D-8E18EE8661AE}"/>
              </a:ext>
            </a:extLst>
          </p:cNvPr>
          <p:cNvSpPr txBox="1"/>
          <p:nvPr/>
        </p:nvSpPr>
        <p:spPr>
          <a:xfrm>
            <a:off x="3591591" y="4441708"/>
            <a:ext cx="2350579" cy="1292662"/>
          </a:xfrm>
          <a:prstGeom prst="rect">
            <a:avLst/>
          </a:prstGeom>
          <a:noFill/>
        </p:spPr>
        <p:txBody>
          <a:bodyPr wrap="none" rtlCol="0">
            <a:spAutoFit/>
          </a:bodyPr>
          <a:lstStyle/>
          <a:p>
            <a:pPr algn="ctr"/>
            <a:r>
              <a:rPr lang="de-DE" sz="2000" dirty="0">
                <a:solidFill>
                  <a:schemeClr val="bg1"/>
                </a:solidFill>
              </a:rPr>
              <a:t>Workshop 6:</a:t>
            </a:r>
            <a:br>
              <a:rPr lang="de-DE" sz="2000" dirty="0">
                <a:solidFill>
                  <a:schemeClr val="bg1"/>
                </a:solidFill>
              </a:rPr>
            </a:br>
            <a:r>
              <a:rPr lang="de-DE" sz="2000" dirty="0">
                <a:solidFill>
                  <a:schemeClr val="bg1"/>
                </a:solidFill>
              </a:rPr>
              <a:t>Mit Veränderungen</a:t>
            </a:r>
            <a:br>
              <a:rPr lang="de-DE" sz="2000" dirty="0">
                <a:solidFill>
                  <a:schemeClr val="bg1"/>
                </a:solidFill>
              </a:rPr>
            </a:br>
            <a:r>
              <a:rPr lang="de-DE" sz="2000" dirty="0">
                <a:solidFill>
                  <a:schemeClr val="bg1"/>
                </a:solidFill>
              </a:rPr>
              <a:t>umgehen</a:t>
            </a:r>
            <a:br>
              <a:rPr lang="de-DE" dirty="0">
                <a:solidFill>
                  <a:schemeClr val="bg1"/>
                </a:solidFill>
              </a:rPr>
            </a:br>
            <a:r>
              <a:rPr lang="de-DE" dirty="0">
                <a:solidFill>
                  <a:schemeClr val="bg1"/>
                </a:solidFill>
              </a:rPr>
              <a:t>Januar/Februar 2024</a:t>
            </a:r>
            <a:endParaRPr lang="de-CH" dirty="0">
              <a:solidFill>
                <a:schemeClr val="bg1"/>
              </a:solidFill>
            </a:endParaRPr>
          </a:p>
        </p:txBody>
      </p:sp>
      <p:sp>
        <p:nvSpPr>
          <p:cNvPr id="17" name="Rechteck: abgerundete Ecken 16">
            <a:extLst>
              <a:ext uri="{FF2B5EF4-FFF2-40B4-BE49-F238E27FC236}">
                <a16:creationId xmlns:a16="http://schemas.microsoft.com/office/drawing/2014/main" id="{A3C1AD98-DB7E-D1E0-6691-ED5829C6F2D7}"/>
              </a:ext>
            </a:extLst>
          </p:cNvPr>
          <p:cNvSpPr/>
          <p:nvPr/>
        </p:nvSpPr>
        <p:spPr>
          <a:xfrm>
            <a:off x="6082071" y="1671493"/>
            <a:ext cx="2323322" cy="40513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Obligatorische</a:t>
            </a:r>
          </a:p>
          <a:p>
            <a:pPr algn="ctr"/>
            <a:r>
              <a:rPr lang="de-DE" sz="2000" dirty="0"/>
              <a:t>persönliche </a:t>
            </a:r>
            <a:br>
              <a:rPr lang="de-DE" sz="2000" dirty="0"/>
            </a:br>
            <a:r>
              <a:rPr lang="de-DE" sz="2000" dirty="0"/>
              <a:t>Entwicklungs-pläne</a:t>
            </a:r>
          </a:p>
          <a:p>
            <a:pPr algn="ctr"/>
            <a:endParaRPr lang="de-DE" sz="2000" dirty="0"/>
          </a:p>
          <a:p>
            <a:pPr algn="ctr"/>
            <a:r>
              <a:rPr lang="de-DE" sz="2000" dirty="0"/>
              <a:t>2*1h/Team</a:t>
            </a:r>
          </a:p>
          <a:p>
            <a:pPr algn="ctr"/>
            <a:br>
              <a:rPr lang="de-DE" sz="2000" dirty="0"/>
            </a:br>
            <a:r>
              <a:rPr lang="de-DE" sz="2000" dirty="0"/>
              <a:t>Zwischen </a:t>
            </a:r>
            <a:br>
              <a:rPr lang="de-DE" sz="2000" dirty="0"/>
            </a:br>
            <a:r>
              <a:rPr lang="de-DE" sz="2000" dirty="0"/>
              <a:t>Workshop 1-6</a:t>
            </a:r>
          </a:p>
          <a:p>
            <a:pPr algn="ctr"/>
            <a:endParaRPr lang="de-CH" sz="2000" dirty="0"/>
          </a:p>
        </p:txBody>
      </p:sp>
      <p:sp>
        <p:nvSpPr>
          <p:cNvPr id="19" name="Rechteck: abgerundete Ecken 18">
            <a:extLst>
              <a:ext uri="{FF2B5EF4-FFF2-40B4-BE49-F238E27FC236}">
                <a16:creationId xmlns:a16="http://schemas.microsoft.com/office/drawing/2014/main" id="{090F7C15-CF98-8F74-7942-4A288941CD4A}"/>
              </a:ext>
            </a:extLst>
          </p:cNvPr>
          <p:cNvSpPr/>
          <p:nvPr/>
        </p:nvSpPr>
        <p:spPr>
          <a:xfrm>
            <a:off x="8574988" y="1675638"/>
            <a:ext cx="2323322" cy="40513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Freiwillige</a:t>
            </a:r>
          </a:p>
          <a:p>
            <a:pPr algn="ctr"/>
            <a:r>
              <a:rPr lang="de-DE" sz="2000" dirty="0"/>
              <a:t>persönliche </a:t>
            </a:r>
            <a:br>
              <a:rPr lang="de-DE" sz="2000" dirty="0"/>
            </a:br>
            <a:r>
              <a:rPr lang="de-DE" sz="2000" dirty="0"/>
              <a:t>Coachings</a:t>
            </a:r>
          </a:p>
          <a:p>
            <a:pPr algn="ctr"/>
            <a:endParaRPr lang="de-DE" sz="2000" dirty="0"/>
          </a:p>
          <a:p>
            <a:pPr algn="ctr"/>
            <a:endParaRPr lang="de-DE" sz="2000" dirty="0"/>
          </a:p>
          <a:p>
            <a:pPr algn="ctr"/>
            <a:r>
              <a:rPr lang="de-DE" sz="2000" dirty="0"/>
              <a:t>2*1h/Person</a:t>
            </a:r>
          </a:p>
          <a:p>
            <a:pPr algn="ctr"/>
            <a:br>
              <a:rPr lang="de-DE" sz="2000" dirty="0"/>
            </a:br>
            <a:r>
              <a:rPr lang="de-DE" sz="2000" dirty="0"/>
              <a:t>Nach </a:t>
            </a:r>
            <a:br>
              <a:rPr lang="de-DE" sz="2000" dirty="0"/>
            </a:br>
            <a:r>
              <a:rPr lang="de-DE" sz="2000" dirty="0"/>
              <a:t>Workshop 6</a:t>
            </a:r>
          </a:p>
          <a:p>
            <a:pPr algn="ctr"/>
            <a:endParaRPr lang="de-CH" sz="2000" dirty="0"/>
          </a:p>
        </p:txBody>
      </p:sp>
      <p:sp>
        <p:nvSpPr>
          <p:cNvPr id="20" name="Rechteck: abgerundete Ecken 19">
            <a:extLst>
              <a:ext uri="{FF2B5EF4-FFF2-40B4-BE49-F238E27FC236}">
                <a16:creationId xmlns:a16="http://schemas.microsoft.com/office/drawing/2014/main" id="{02E55D97-CECE-AA84-95D4-F893262E94A7}"/>
              </a:ext>
            </a:extLst>
          </p:cNvPr>
          <p:cNvSpPr/>
          <p:nvPr/>
        </p:nvSpPr>
        <p:spPr>
          <a:xfrm>
            <a:off x="1121296" y="5832757"/>
            <a:ext cx="9777014" cy="6986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Abschlussveranstaltung</a:t>
            </a:r>
            <a:br>
              <a:rPr lang="de-DE" sz="2000" dirty="0"/>
            </a:br>
            <a:r>
              <a:rPr lang="de-DE" dirty="0"/>
              <a:t>Frühjahr 2024</a:t>
            </a:r>
            <a:endParaRPr lang="de-CH" dirty="0"/>
          </a:p>
        </p:txBody>
      </p:sp>
    </p:spTree>
    <p:extLst>
      <p:ext uri="{BB962C8B-B14F-4D97-AF65-F5344CB8AC3E}">
        <p14:creationId xmlns:p14="http://schemas.microsoft.com/office/powerpoint/2010/main" val="17143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B8BFF0-7E90-4A90-82FF-B0973DD46C13}"/>
              </a:ext>
            </a:extLst>
          </p:cNvPr>
          <p:cNvSpPr>
            <a:spLocks noGrp="1"/>
          </p:cNvSpPr>
          <p:nvPr>
            <p:ph type="title"/>
          </p:nvPr>
        </p:nvSpPr>
        <p:spPr/>
        <p:txBody>
          <a:bodyPr/>
          <a:lstStyle/>
          <a:p>
            <a:r>
              <a:rPr lang="de-DE" dirty="0"/>
              <a:t>Agenda</a:t>
            </a:r>
            <a:endParaRPr lang="de-CH" dirty="0"/>
          </a:p>
        </p:txBody>
      </p:sp>
      <p:sp>
        <p:nvSpPr>
          <p:cNvPr id="4" name="Textplatzhalter 3">
            <a:extLst>
              <a:ext uri="{FF2B5EF4-FFF2-40B4-BE49-F238E27FC236}">
                <a16:creationId xmlns:a16="http://schemas.microsoft.com/office/drawing/2014/main" id="{C06C7009-A98C-4EB9-88E7-955C145C3B46}"/>
              </a:ext>
            </a:extLst>
          </p:cNvPr>
          <p:cNvSpPr>
            <a:spLocks noGrp="1"/>
          </p:cNvSpPr>
          <p:nvPr>
            <p:ph type="body" sz="quarter" idx="18"/>
          </p:nvPr>
        </p:nvSpPr>
        <p:spPr>
          <a:xfrm>
            <a:off x="376238" y="1553221"/>
            <a:ext cx="7301271" cy="4564063"/>
          </a:xfrm>
        </p:spPr>
        <p:txBody>
          <a:bodyPr/>
          <a:lstStyle/>
          <a:p>
            <a:r>
              <a:rPr lang="de-CH" sz="2400" dirty="0">
                <a:latin typeface="+mj-lt"/>
                <a:ea typeface="Times New Roman" panose="02020603050405020304" pitchFamily="18" charset="0"/>
                <a:cs typeface="Times New Roman" panose="02020603050405020304" pitchFamily="18" charset="0"/>
              </a:rPr>
              <a:t>Einführung und </a:t>
            </a:r>
            <a:br>
              <a:rPr lang="de-CH" sz="2400" dirty="0">
                <a:latin typeface="+mj-lt"/>
                <a:ea typeface="Times New Roman" panose="02020603050405020304" pitchFamily="18" charset="0"/>
                <a:cs typeface="Times New Roman" panose="02020603050405020304" pitchFamily="18" charset="0"/>
              </a:rPr>
            </a:br>
            <a:r>
              <a:rPr lang="de-CH" sz="2400" dirty="0">
                <a:latin typeface="+mj-lt"/>
                <a:ea typeface="Times New Roman" panose="02020603050405020304" pitchFamily="18" charset="0"/>
                <a:cs typeface="Times New Roman" panose="02020603050405020304" pitchFamily="18" charset="0"/>
              </a:rPr>
              <a:t>Darstellen der Ziele</a:t>
            </a:r>
          </a:p>
          <a:p>
            <a:r>
              <a:rPr lang="de-CH" sz="2400" dirty="0">
                <a:latin typeface="+mj-lt"/>
                <a:ea typeface="Times New Roman" panose="02020603050405020304" pitchFamily="18" charset="0"/>
                <a:cs typeface="Times New Roman" panose="02020603050405020304" pitchFamily="18" charset="0"/>
              </a:rPr>
              <a:t>Reste vom letzten Mal</a:t>
            </a:r>
            <a:endParaRPr lang="de-CH" dirty="0">
              <a:latin typeface="+mj-lt"/>
              <a:ea typeface="Times New Roman" panose="02020603050405020304" pitchFamily="18" charset="0"/>
              <a:cs typeface="Times New Roman" panose="02020603050405020304" pitchFamily="18" charset="0"/>
            </a:endParaRPr>
          </a:p>
          <a:p>
            <a:r>
              <a:rPr lang="de-CH" sz="2400" b="1" dirty="0">
                <a:latin typeface="+mj-lt"/>
                <a:cs typeface="Times New Roman" panose="02020603050405020304" pitchFamily="18" charset="0"/>
              </a:rPr>
              <a:t>Situative Führung und Delegation / </a:t>
            </a:r>
            <a:br>
              <a:rPr lang="de-CH" sz="2400" b="1" dirty="0">
                <a:latin typeface="+mj-lt"/>
                <a:cs typeface="Times New Roman" panose="02020603050405020304" pitchFamily="18" charset="0"/>
              </a:rPr>
            </a:br>
            <a:r>
              <a:rPr lang="de-CH" b="1" dirty="0">
                <a:latin typeface="+mj-lt"/>
                <a:cs typeface="Times New Roman" panose="02020603050405020304" pitchFamily="18" charset="0"/>
              </a:rPr>
              <a:t>Wirkungsvolles Kontrollieren</a:t>
            </a:r>
            <a:br>
              <a:rPr lang="de-CH" b="1" dirty="0">
                <a:latin typeface="+mj-lt"/>
                <a:cs typeface="Times New Roman" panose="02020603050405020304" pitchFamily="18" charset="0"/>
              </a:rPr>
            </a:br>
            <a:r>
              <a:rPr lang="de-CH" b="1" dirty="0">
                <a:latin typeface="+mj-lt"/>
                <a:cs typeface="Times New Roman" panose="02020603050405020304" pitchFamily="18" charset="0"/>
              </a:rPr>
              <a:t>und Sanktionieren</a:t>
            </a:r>
          </a:p>
          <a:p>
            <a:r>
              <a:rPr lang="de-CH" dirty="0">
                <a:latin typeface="+mj-lt"/>
                <a:cs typeface="Times New Roman" panose="02020603050405020304" pitchFamily="18" charset="0"/>
              </a:rPr>
              <a:t>Simulation der Führungstechniken</a:t>
            </a:r>
          </a:p>
          <a:p>
            <a:r>
              <a:rPr lang="de-CH" dirty="0">
                <a:latin typeface="+mj-lt"/>
                <a:cs typeface="Times New Roman" panose="02020603050405020304" pitchFamily="18" charset="0"/>
              </a:rPr>
              <a:t>Tipps für </a:t>
            </a:r>
            <a:r>
              <a:rPr lang="de-CH" b="1" dirty="0">
                <a:latin typeface="+mj-lt"/>
                <a:cs typeface="Times New Roman" panose="02020603050405020304" pitchFamily="18" charset="0"/>
              </a:rPr>
              <a:t>erfolgreiche Meetings</a:t>
            </a:r>
          </a:p>
          <a:p>
            <a:r>
              <a:rPr lang="de-CH" dirty="0">
                <a:latin typeface="+mj-lt"/>
                <a:cs typeface="Times New Roman" panose="02020603050405020304" pitchFamily="18" charset="0"/>
              </a:rPr>
              <a:t>Diskussion der Entwicklungspläne</a:t>
            </a:r>
          </a:p>
          <a:p>
            <a:r>
              <a:rPr lang="de-CH" dirty="0">
                <a:latin typeface="+mj-lt"/>
                <a:cs typeface="Times New Roman" panose="02020603050405020304" pitchFamily="18" charset="0"/>
              </a:rPr>
              <a:t>Interaktives Feedback</a:t>
            </a:r>
            <a:br>
              <a:rPr lang="de-CH" dirty="0">
                <a:latin typeface="+mj-lt"/>
                <a:cs typeface="Times New Roman" panose="02020603050405020304" pitchFamily="18" charset="0"/>
              </a:rPr>
            </a:br>
            <a:r>
              <a:rPr lang="de-CH" dirty="0">
                <a:latin typeface="+mj-lt"/>
                <a:cs typeface="Times New Roman" panose="02020603050405020304" pitchFamily="18" charset="0"/>
              </a:rPr>
              <a:t>Check-Out</a:t>
            </a:r>
          </a:p>
          <a:p>
            <a:endParaRPr lang="de-CH" dirty="0"/>
          </a:p>
        </p:txBody>
      </p:sp>
      <p:sp>
        <p:nvSpPr>
          <p:cNvPr id="5" name="Textplatzhalter 4">
            <a:extLst>
              <a:ext uri="{FF2B5EF4-FFF2-40B4-BE49-F238E27FC236}">
                <a16:creationId xmlns:a16="http://schemas.microsoft.com/office/drawing/2014/main" id="{B0795F25-7E53-428A-9616-89718E67EE7D}"/>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pic>
        <p:nvPicPr>
          <p:cNvPr id="6" name="Grafik 5" descr="Zurück mit einfarbiger Füllung">
            <a:extLst>
              <a:ext uri="{FF2B5EF4-FFF2-40B4-BE49-F238E27FC236}">
                <a16:creationId xmlns:a16="http://schemas.microsoft.com/office/drawing/2014/main" id="{45E938AA-195F-A5E6-32B3-7186639369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7913" y="1697084"/>
            <a:ext cx="506526" cy="494214"/>
          </a:xfrm>
          <a:prstGeom prst="rect">
            <a:avLst/>
          </a:prstGeom>
        </p:spPr>
      </p:pic>
      <p:pic>
        <p:nvPicPr>
          <p:cNvPr id="7" name="Grafik 6" descr="Gruppe von Männern mit einfarbiger Füllung">
            <a:extLst>
              <a:ext uri="{FF2B5EF4-FFF2-40B4-BE49-F238E27FC236}">
                <a16:creationId xmlns:a16="http://schemas.microsoft.com/office/drawing/2014/main" id="{D379FF74-8201-4E48-D296-E6A989E6A7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2546" y="2253421"/>
            <a:ext cx="556456" cy="556456"/>
          </a:xfrm>
          <a:prstGeom prst="rect">
            <a:avLst/>
          </a:prstGeom>
        </p:spPr>
      </p:pic>
      <p:pic>
        <p:nvPicPr>
          <p:cNvPr id="8" name="Grafik 7" descr="Benutzer mit einfarbiger Füllung">
            <a:extLst>
              <a:ext uri="{FF2B5EF4-FFF2-40B4-BE49-F238E27FC236}">
                <a16:creationId xmlns:a16="http://schemas.microsoft.com/office/drawing/2014/main" id="{40DE4049-82D8-B296-6D9C-E72BF180CE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7326" y="3777332"/>
            <a:ext cx="571656" cy="571656"/>
          </a:xfrm>
          <a:prstGeom prst="rect">
            <a:avLst/>
          </a:prstGeom>
        </p:spPr>
      </p:pic>
      <p:pic>
        <p:nvPicPr>
          <p:cNvPr id="10" name="Grafik 9" descr="Mann mit einfarbiger Füllung">
            <a:extLst>
              <a:ext uri="{FF2B5EF4-FFF2-40B4-BE49-F238E27FC236}">
                <a16:creationId xmlns:a16="http://schemas.microsoft.com/office/drawing/2014/main" id="{6FFC685D-453B-0AEC-6468-C82D37FC76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7462" y="4775224"/>
            <a:ext cx="531540" cy="465821"/>
          </a:xfrm>
          <a:prstGeom prst="rect">
            <a:avLst/>
          </a:prstGeom>
        </p:spPr>
      </p:pic>
      <p:pic>
        <p:nvPicPr>
          <p:cNvPr id="11" name="Grafik 10" descr="Zurück mit einfarbiger Füllung">
            <a:extLst>
              <a:ext uri="{FF2B5EF4-FFF2-40B4-BE49-F238E27FC236}">
                <a16:creationId xmlns:a16="http://schemas.microsoft.com/office/drawing/2014/main" id="{4323F84D-B9A5-C099-22EB-BDB76D114B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40265" y="5253830"/>
            <a:ext cx="506526" cy="494214"/>
          </a:xfrm>
          <a:prstGeom prst="rect">
            <a:avLst/>
          </a:prstGeom>
        </p:spPr>
      </p:pic>
      <p:pic>
        <p:nvPicPr>
          <p:cNvPr id="12" name="Grafik 11" descr="Zurück mit einfarbiger Füllung">
            <a:extLst>
              <a:ext uri="{FF2B5EF4-FFF2-40B4-BE49-F238E27FC236}">
                <a16:creationId xmlns:a16="http://schemas.microsoft.com/office/drawing/2014/main" id="{71538F14-303A-B149-09CF-D8D3A24BAF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6189832" y="5463613"/>
            <a:ext cx="506526" cy="494214"/>
          </a:xfrm>
          <a:prstGeom prst="rect">
            <a:avLst/>
          </a:prstGeom>
        </p:spPr>
      </p:pic>
      <p:sp>
        <p:nvSpPr>
          <p:cNvPr id="13" name="Ellipse 12">
            <a:extLst>
              <a:ext uri="{FF2B5EF4-FFF2-40B4-BE49-F238E27FC236}">
                <a16:creationId xmlns:a16="http://schemas.microsoft.com/office/drawing/2014/main" id="{CB5DF0A6-E649-86E1-BFF3-49CAFB294B5E}"/>
              </a:ext>
            </a:extLst>
          </p:cNvPr>
          <p:cNvSpPr/>
          <p:nvPr/>
        </p:nvSpPr>
        <p:spPr>
          <a:xfrm>
            <a:off x="7420329" y="1686897"/>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4" name="Ellipse 13">
            <a:extLst>
              <a:ext uri="{FF2B5EF4-FFF2-40B4-BE49-F238E27FC236}">
                <a16:creationId xmlns:a16="http://schemas.microsoft.com/office/drawing/2014/main" id="{EF8F1022-2C09-8B73-F6DD-16D7D3EAFDAC}"/>
              </a:ext>
            </a:extLst>
          </p:cNvPr>
          <p:cNvSpPr/>
          <p:nvPr/>
        </p:nvSpPr>
        <p:spPr>
          <a:xfrm>
            <a:off x="7419373" y="3067764"/>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15" name="Ellipse 14">
            <a:extLst>
              <a:ext uri="{FF2B5EF4-FFF2-40B4-BE49-F238E27FC236}">
                <a16:creationId xmlns:a16="http://schemas.microsoft.com/office/drawing/2014/main" id="{089F226C-B701-31A1-F69F-4513A9C5FF8C}"/>
              </a:ext>
            </a:extLst>
          </p:cNvPr>
          <p:cNvSpPr/>
          <p:nvPr/>
        </p:nvSpPr>
        <p:spPr>
          <a:xfrm>
            <a:off x="7092016" y="3813358"/>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20‘‘</a:t>
            </a:r>
            <a:endParaRPr lang="de-CH" sz="1600" dirty="0" err="1"/>
          </a:p>
        </p:txBody>
      </p:sp>
      <p:sp>
        <p:nvSpPr>
          <p:cNvPr id="16" name="Ellipse 15">
            <a:extLst>
              <a:ext uri="{FF2B5EF4-FFF2-40B4-BE49-F238E27FC236}">
                <a16:creationId xmlns:a16="http://schemas.microsoft.com/office/drawing/2014/main" id="{158BD110-EC61-8221-8DAF-90536147903F}"/>
              </a:ext>
            </a:extLst>
          </p:cNvPr>
          <p:cNvSpPr/>
          <p:nvPr/>
        </p:nvSpPr>
        <p:spPr>
          <a:xfrm>
            <a:off x="7406930" y="4317023"/>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15‘‘</a:t>
            </a:r>
            <a:endParaRPr lang="de-CH" sz="1600" dirty="0" err="1"/>
          </a:p>
        </p:txBody>
      </p:sp>
      <p:sp>
        <p:nvSpPr>
          <p:cNvPr id="17" name="Ellipse 16">
            <a:extLst>
              <a:ext uri="{FF2B5EF4-FFF2-40B4-BE49-F238E27FC236}">
                <a16:creationId xmlns:a16="http://schemas.microsoft.com/office/drawing/2014/main" id="{6B1EA320-2DDA-9D3F-8C4A-057DEB67C0BF}"/>
              </a:ext>
            </a:extLst>
          </p:cNvPr>
          <p:cNvSpPr/>
          <p:nvPr/>
        </p:nvSpPr>
        <p:spPr>
          <a:xfrm>
            <a:off x="7092017" y="481786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sp>
        <p:nvSpPr>
          <p:cNvPr id="18" name="Ellipse 17">
            <a:extLst>
              <a:ext uri="{FF2B5EF4-FFF2-40B4-BE49-F238E27FC236}">
                <a16:creationId xmlns:a16="http://schemas.microsoft.com/office/drawing/2014/main" id="{08F02363-04D5-562F-182A-7BCB8A209B51}"/>
              </a:ext>
            </a:extLst>
          </p:cNvPr>
          <p:cNvSpPr/>
          <p:nvPr/>
        </p:nvSpPr>
        <p:spPr>
          <a:xfrm>
            <a:off x="7410621" y="5358090"/>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5‘‘</a:t>
            </a:r>
            <a:endParaRPr lang="de-CH" sz="1600" dirty="0" err="1"/>
          </a:p>
        </p:txBody>
      </p:sp>
      <p:grpSp>
        <p:nvGrpSpPr>
          <p:cNvPr id="29" name="Gruppieren 28">
            <a:extLst>
              <a:ext uri="{FF2B5EF4-FFF2-40B4-BE49-F238E27FC236}">
                <a16:creationId xmlns:a16="http://schemas.microsoft.com/office/drawing/2014/main" id="{618FC013-AC74-FDB8-8A24-8EA228878A10}"/>
              </a:ext>
            </a:extLst>
          </p:cNvPr>
          <p:cNvGrpSpPr/>
          <p:nvPr/>
        </p:nvGrpSpPr>
        <p:grpSpPr>
          <a:xfrm>
            <a:off x="7304196" y="694328"/>
            <a:ext cx="634298" cy="634298"/>
            <a:chOff x="5778851" y="2741687"/>
            <a:chExt cx="634298" cy="634298"/>
          </a:xfrm>
        </p:grpSpPr>
        <p:sp>
          <p:nvSpPr>
            <p:cNvPr id="30" name="Ellipse 29">
              <a:extLst>
                <a:ext uri="{FF2B5EF4-FFF2-40B4-BE49-F238E27FC236}">
                  <a16:creationId xmlns:a16="http://schemas.microsoft.com/office/drawing/2014/main" id="{55D8E702-0632-2507-203D-758297B05D0F}"/>
                </a:ext>
              </a:extLst>
            </p:cNvPr>
            <p:cNvSpPr/>
            <p:nvPr/>
          </p:nvSpPr>
          <p:spPr>
            <a:xfrm>
              <a:off x="5778851" y="2741687"/>
              <a:ext cx="634298" cy="634298"/>
            </a:xfrm>
            <a:prstGeom prst="ellipse">
              <a:avLst/>
            </a:prstGeom>
            <a:solidFill>
              <a:srgbClr val="F2F2F2"/>
            </a:solidFill>
            <a:ln w="9525" cap="flat" cmpd="sng" algn="ctr">
              <a:noFill/>
              <a:prstDash val="solid"/>
              <a:round/>
              <a:headEnd type="none" w="med" len="med"/>
              <a:tailEnd type="none" w="med" len="med"/>
            </a:ln>
            <a:effectLst>
              <a:outerShdw blurRad="50800" dist="38100" dir="2700000" algn="tl" rotWithShape="0">
                <a:schemeClr val="bg1">
                  <a:lumMod val="75000"/>
                  <a:alpha val="40000"/>
                </a:schemeClr>
              </a:outerShdw>
            </a:effectLst>
          </p:spPr>
          <p:style>
            <a:lnRef idx="0">
              <a:scrgbClr r="0" g="0" b="0"/>
            </a:lnRef>
            <a:fillRef idx="0">
              <a:scrgbClr r="0" g="0" b="0"/>
            </a:fillRef>
            <a:effectRef idx="0">
              <a:scrgbClr r="0" g="0" b="0"/>
            </a:effectRef>
            <a:fontRef idx="minor">
              <a:schemeClr val="accent2"/>
            </a:fontRef>
          </p:style>
          <p:txBody>
            <a:bodyPr rtlCol="0" anchor="ctr"/>
            <a:lstStyle/>
            <a:p>
              <a:pPr algn="ctr"/>
              <a:endParaRPr lang="de-CH" dirty="0"/>
            </a:p>
          </p:txBody>
        </p:sp>
        <p:pic>
          <p:nvPicPr>
            <p:cNvPr id="31" name="Grafik 30">
              <a:extLst>
                <a:ext uri="{FF2B5EF4-FFF2-40B4-BE49-F238E27FC236}">
                  <a16:creationId xmlns:a16="http://schemas.microsoft.com/office/drawing/2014/main" id="{E53FBFC5-B83D-D7B0-5B21-3D4EA07A30B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887407" y="2850243"/>
              <a:ext cx="417186" cy="417186"/>
            </a:xfrm>
            <a:prstGeom prst="rect">
              <a:avLst/>
            </a:prstGeom>
          </p:spPr>
        </p:pic>
      </p:grpSp>
      <p:sp>
        <p:nvSpPr>
          <p:cNvPr id="2" name="Ellipse 1">
            <a:extLst>
              <a:ext uri="{FF2B5EF4-FFF2-40B4-BE49-F238E27FC236}">
                <a16:creationId xmlns:a16="http://schemas.microsoft.com/office/drawing/2014/main" id="{97B9754B-C162-8D42-932F-A07AD8D50828}"/>
              </a:ext>
            </a:extLst>
          </p:cNvPr>
          <p:cNvSpPr/>
          <p:nvPr/>
        </p:nvSpPr>
        <p:spPr>
          <a:xfrm>
            <a:off x="7080594" y="2294855"/>
            <a:ext cx="1111169" cy="4942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algn="ctr"/>
            <a:r>
              <a:rPr lang="de-DE" sz="1600" dirty="0"/>
              <a:t>10‘‘</a:t>
            </a:r>
            <a:endParaRPr lang="de-CH" sz="1600" dirty="0" err="1"/>
          </a:p>
        </p:txBody>
      </p:sp>
      <p:pic>
        <p:nvPicPr>
          <p:cNvPr id="19" name="Grafik 18" descr="Gruppe von Männern mit einfarbiger Füllung">
            <a:extLst>
              <a:ext uri="{FF2B5EF4-FFF2-40B4-BE49-F238E27FC236}">
                <a16:creationId xmlns:a16="http://schemas.microsoft.com/office/drawing/2014/main" id="{601F860C-8CD6-A785-04DF-2BBC0109F7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7927" y="3079282"/>
            <a:ext cx="556456" cy="556456"/>
          </a:xfrm>
          <a:prstGeom prst="rect">
            <a:avLst/>
          </a:prstGeom>
        </p:spPr>
      </p:pic>
      <p:pic>
        <p:nvPicPr>
          <p:cNvPr id="20" name="Grafik 19" descr="Zurück mit einfarbiger Füllung">
            <a:extLst>
              <a:ext uri="{FF2B5EF4-FFF2-40B4-BE49-F238E27FC236}">
                <a16:creationId xmlns:a16="http://schemas.microsoft.com/office/drawing/2014/main" id="{54D7D76D-D642-4BCE-5B2E-9640DF607A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5709" y="4335368"/>
            <a:ext cx="506526" cy="494214"/>
          </a:xfrm>
          <a:prstGeom prst="rect">
            <a:avLst/>
          </a:prstGeom>
        </p:spPr>
      </p:pic>
    </p:spTree>
    <p:extLst>
      <p:ext uri="{BB962C8B-B14F-4D97-AF65-F5344CB8AC3E}">
        <p14:creationId xmlns:p14="http://schemas.microsoft.com/office/powerpoint/2010/main" val="22335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a:t>Wer wir sind</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711959" y="1667940"/>
            <a:ext cx="7168657" cy="4564062"/>
          </a:xfrm>
        </p:spPr>
        <p:txBody>
          <a:bodyPr/>
          <a:lstStyle/>
          <a:p>
            <a:pPr marL="0" indent="0">
              <a:buNone/>
            </a:pPr>
            <a:r>
              <a:rPr lang="de-DE" b="1" dirty="0">
                <a:solidFill>
                  <a:schemeClr val="accent1"/>
                </a:solidFill>
                <a:effectLst/>
                <a:latin typeface="+mj-lt"/>
                <a:ea typeface="Times New Roman" panose="02020603050405020304" pitchFamily="18" charset="0"/>
              </a:rPr>
              <a:t>Michael Kres</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Gründer und Partner</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de-DE" sz="2000" b="0" i="0" dirty="0">
                <a:solidFill>
                  <a:srgbClr val="000000"/>
                </a:solidFill>
                <a:effectLst/>
                <a:latin typeface="+mj-lt"/>
              </a:rPr>
              <a:t>Dr. oec. HSG. Executive Leadership Coach </a:t>
            </a:r>
            <a:r>
              <a:rPr lang="de-DE" sz="2000" b="0" i="0" dirty="0" err="1">
                <a:solidFill>
                  <a:srgbClr val="000000"/>
                </a:solidFill>
                <a:effectLst/>
                <a:latin typeface="+mj-lt"/>
              </a:rPr>
              <a:t>AoEC</a:t>
            </a:r>
            <a:r>
              <a:rPr lang="de-DE" sz="2000" b="0" i="0" dirty="0">
                <a:solidFill>
                  <a:srgbClr val="000000"/>
                </a:solidFill>
                <a:effectLst/>
                <a:latin typeface="+mj-lt"/>
              </a:rPr>
              <a:t>. Gründungspartner der </a:t>
            </a:r>
            <a:r>
              <a:rPr lang="de-DE" sz="2000" b="0" i="0" dirty="0">
                <a:solidFill>
                  <a:schemeClr val="accent1"/>
                </a:solidFill>
                <a:effectLst/>
                <a:latin typeface="+mj-lt"/>
                <a:hlinkClick r:id="rId2">
                  <a:extLst>
                    <a:ext uri="{A12FA001-AC4F-418D-AE19-62706E023703}">
                      <ahyp:hlinkClr xmlns:ahyp="http://schemas.microsoft.com/office/drawing/2018/hyperlinkcolor" val="tx"/>
                    </a:ext>
                  </a:extLst>
                </a:hlinkClick>
              </a:rPr>
              <a:t>www.promovetm.com</a:t>
            </a:r>
            <a:r>
              <a:rPr lang="de-DE" sz="2000" b="0" i="0" dirty="0">
                <a:solidFill>
                  <a:srgbClr val="000000"/>
                </a:solidFill>
                <a:effectLst/>
                <a:latin typeface="+mj-lt"/>
              </a:rPr>
              <a:t>. Langjährige Führungserfahrung in den Branchen: Luftfahrt, Telecom, Dienstleistung, Aus- und Weiterbildung. Schwerpunkte: Gestaltung und Umsetzung von Veränderungsprozessen in selbstorganisierten Unternehmen, Organisationscoaching, Executive und Leadership Coaching. Internationale Vortragstätigkeit an Universitäten und Fachhochschulen. Breite Publikationstätigkeit in den Bereichen «Demografische Verschiebung», «Employability» und «Mut und Management».</a:t>
            </a:r>
            <a:endParaRPr lang="de-CH" sz="2000" dirty="0">
              <a:latin typeface="+mj-lt"/>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pic>
        <p:nvPicPr>
          <p:cNvPr id="3074" name="Picture 2" descr="Coach Schaffhausen: Dr. Michael Kres">
            <a:extLst>
              <a:ext uri="{FF2B5EF4-FFF2-40B4-BE49-F238E27FC236}">
                <a16:creationId xmlns:a16="http://schemas.microsoft.com/office/drawing/2014/main" id="{FCA60F15-EEF5-B6D7-714B-425812ABD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602" y="1647645"/>
            <a:ext cx="2186110" cy="1453763"/>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Zurück mit einfarbiger Füllung">
            <a:extLst>
              <a:ext uri="{FF2B5EF4-FFF2-40B4-BE49-F238E27FC236}">
                <a16:creationId xmlns:a16="http://schemas.microsoft.com/office/drawing/2014/main" id="{2B3CC82A-02D0-3D47-0E1A-B6C08342FC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31044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F2C11-FB4F-4A56-807F-5B1ED228324E}"/>
              </a:ext>
            </a:extLst>
          </p:cNvPr>
          <p:cNvSpPr>
            <a:spLocks noGrp="1"/>
          </p:cNvSpPr>
          <p:nvPr>
            <p:ph type="title"/>
          </p:nvPr>
        </p:nvSpPr>
        <p:spPr/>
        <p:txBody>
          <a:bodyPr/>
          <a:lstStyle/>
          <a:p>
            <a:r>
              <a:rPr lang="de-DE" dirty="0"/>
              <a:t>Wer wir sind</a:t>
            </a:r>
            <a:endParaRPr lang="de-CH" dirty="0"/>
          </a:p>
        </p:txBody>
      </p:sp>
      <p:sp>
        <p:nvSpPr>
          <p:cNvPr id="4" name="Textplatzhalter 3">
            <a:extLst>
              <a:ext uri="{FF2B5EF4-FFF2-40B4-BE49-F238E27FC236}">
                <a16:creationId xmlns:a16="http://schemas.microsoft.com/office/drawing/2014/main" id="{B01960CD-F544-439E-8B7C-E13E89300BD7}"/>
              </a:ext>
            </a:extLst>
          </p:cNvPr>
          <p:cNvSpPr>
            <a:spLocks noGrp="1"/>
          </p:cNvSpPr>
          <p:nvPr>
            <p:ph type="body" sz="quarter" idx="18"/>
          </p:nvPr>
        </p:nvSpPr>
        <p:spPr>
          <a:xfrm>
            <a:off x="4702627" y="1667940"/>
            <a:ext cx="7149996" cy="4564062"/>
          </a:xfrm>
        </p:spPr>
        <p:txBody>
          <a:bodyPr/>
          <a:lstStyle/>
          <a:p>
            <a:pPr marL="0" indent="0">
              <a:buNone/>
            </a:pPr>
            <a:r>
              <a:rPr lang="de-DE" b="1" dirty="0">
                <a:solidFill>
                  <a:schemeClr val="accent1"/>
                </a:solidFill>
                <a:effectLst/>
                <a:latin typeface="+mj-lt"/>
                <a:ea typeface="Times New Roman" panose="02020603050405020304" pitchFamily="18" charset="0"/>
              </a:rPr>
              <a:t>René Grüter</a:t>
            </a:r>
            <a:br>
              <a:rPr lang="de-DE" sz="2000" b="1" dirty="0">
                <a:solidFill>
                  <a:schemeClr val="accent1"/>
                </a:solidFill>
                <a:effectLst/>
                <a:latin typeface="+mj-lt"/>
                <a:ea typeface="Times New Roman" panose="02020603050405020304" pitchFamily="18" charset="0"/>
              </a:rPr>
            </a:br>
            <a:r>
              <a:rPr lang="de-DE" sz="2000" b="1" dirty="0">
                <a:solidFill>
                  <a:schemeClr val="accent1"/>
                </a:solidFill>
                <a:effectLst/>
                <a:latin typeface="+mj-lt"/>
                <a:ea typeface="Times New Roman" panose="02020603050405020304" pitchFamily="18" charset="0"/>
              </a:rPr>
              <a:t>Senior Coach</a:t>
            </a:r>
            <a:br>
              <a:rPr lang="de-DE" sz="2000" b="1" dirty="0">
                <a:solidFill>
                  <a:schemeClr val="accent1"/>
                </a:solidFill>
                <a:effectLst/>
                <a:latin typeface="+mj-lt"/>
                <a:ea typeface="Times New Roman" panose="02020603050405020304" pitchFamily="18" charset="0"/>
              </a:rPr>
            </a:br>
            <a:br>
              <a:rPr lang="de-DE" sz="2000" dirty="0">
                <a:solidFill>
                  <a:srgbClr val="000000"/>
                </a:solidFill>
                <a:effectLst/>
                <a:latin typeface="+mj-lt"/>
                <a:ea typeface="Times New Roman" panose="02020603050405020304" pitchFamily="18" charset="0"/>
              </a:rPr>
            </a:br>
            <a:endParaRPr lang="de-DE" sz="2000" dirty="0">
              <a:solidFill>
                <a:srgbClr val="000000"/>
              </a:solidFill>
              <a:effectLst/>
              <a:latin typeface="+mj-lt"/>
              <a:ea typeface="Times New Roman" panose="02020603050405020304" pitchFamily="18" charset="0"/>
            </a:endParaRPr>
          </a:p>
          <a:p>
            <a:pPr marL="0" indent="0">
              <a:buNone/>
            </a:pPr>
            <a:endParaRPr lang="de-DE" sz="2000" b="0" i="0" dirty="0">
              <a:solidFill>
                <a:srgbClr val="000000"/>
              </a:solidFill>
              <a:latin typeface="+mj-lt"/>
            </a:endParaRPr>
          </a:p>
          <a:p>
            <a:pPr marL="0" indent="0" algn="just">
              <a:buNone/>
            </a:pPr>
            <a:r>
              <a:rPr lang="de-DE" sz="2000" b="0" i="0" dirty="0">
                <a:solidFill>
                  <a:srgbClr val="000000"/>
                </a:solidFill>
                <a:effectLst/>
                <a:latin typeface="+mj-lt"/>
              </a:rPr>
              <a:t>Laufbahnberater, Outplacement- und Führungs-Coach, SVEB-1. Chemiker HTL. In Forschung und leitenden Linienfunktionen in Verkauf/Marketing, Business Management sowie als Führungscoach und im Change Management in der Chemie- und Pharmaindustrie tätig. Executive Search / Rekrutierung von Führungskräften. Schwerpunkte: Change Management. Laufbahnberatung. </a:t>
            </a:r>
            <a:endParaRPr lang="de-CH" sz="2000" dirty="0">
              <a:effectLst/>
              <a:latin typeface="+mj-lt"/>
              <a:ea typeface="Times New Roman" panose="02020603050405020304" pitchFamily="18" charset="0"/>
            </a:endParaRPr>
          </a:p>
        </p:txBody>
      </p:sp>
      <p:sp>
        <p:nvSpPr>
          <p:cNvPr id="5" name="Textplatzhalter 4">
            <a:extLst>
              <a:ext uri="{FF2B5EF4-FFF2-40B4-BE49-F238E27FC236}">
                <a16:creationId xmlns:a16="http://schemas.microsoft.com/office/drawing/2014/main" id="{A2C8D72F-C06F-4A31-A1DF-0CC42232FABF}"/>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pic>
        <p:nvPicPr>
          <p:cNvPr id="7" name="Grafik 6" descr="Zurück mit einfarbiger Füllung">
            <a:extLst>
              <a:ext uri="{FF2B5EF4-FFF2-40B4-BE49-F238E27FC236}">
                <a16:creationId xmlns:a16="http://schemas.microsoft.com/office/drawing/2014/main" id="{0CF4705A-2E10-2B31-246B-4DD96D8D5C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pic>
        <p:nvPicPr>
          <p:cNvPr id="2050" name="Picture 2" descr="Coach Zürich: René Grüter">
            <a:extLst>
              <a:ext uri="{FF2B5EF4-FFF2-40B4-BE49-F238E27FC236}">
                <a16:creationId xmlns:a16="http://schemas.microsoft.com/office/drawing/2014/main" id="{524925FD-7CB9-BEE5-CE0B-B5E648921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3276" y="1647645"/>
            <a:ext cx="2291059" cy="156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49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D0332-BF7B-487B-95FC-C17655D83715}"/>
              </a:ext>
            </a:extLst>
          </p:cNvPr>
          <p:cNvSpPr>
            <a:spLocks noGrp="1"/>
          </p:cNvSpPr>
          <p:nvPr>
            <p:ph type="title"/>
          </p:nvPr>
        </p:nvSpPr>
        <p:spPr/>
        <p:txBody>
          <a:bodyPr/>
          <a:lstStyle/>
          <a:p>
            <a:r>
              <a:rPr lang="de-DE" dirty="0"/>
              <a:t>Ziele heute</a:t>
            </a:r>
            <a:endParaRPr lang="de-CH" dirty="0"/>
          </a:p>
        </p:txBody>
      </p:sp>
      <p:sp>
        <p:nvSpPr>
          <p:cNvPr id="4" name="Textplatzhalter 3">
            <a:extLst>
              <a:ext uri="{FF2B5EF4-FFF2-40B4-BE49-F238E27FC236}">
                <a16:creationId xmlns:a16="http://schemas.microsoft.com/office/drawing/2014/main" id="{14E32DFA-A3F2-4134-89FA-BD413F1A3056}"/>
              </a:ext>
            </a:extLst>
          </p:cNvPr>
          <p:cNvSpPr>
            <a:spLocks noGrp="1"/>
          </p:cNvSpPr>
          <p:nvPr>
            <p:ph type="body" sz="quarter" idx="18"/>
          </p:nvPr>
        </p:nvSpPr>
        <p:spPr>
          <a:xfrm>
            <a:off x="4838700" y="1889126"/>
            <a:ext cx="7041917" cy="4564062"/>
          </a:xfrm>
        </p:spPr>
        <p:txBody>
          <a:bodyPr/>
          <a:lstStyle/>
          <a:p>
            <a:r>
              <a:rPr lang="de-CH" sz="2400" dirty="0">
                <a:effectLst/>
                <a:latin typeface="+mj-lt"/>
                <a:ea typeface="Times New Roman" panose="02020603050405020304" pitchFamily="18" charset="0"/>
                <a:cs typeface="Times New Roman" panose="02020603050405020304" pitchFamily="18" charset="0"/>
              </a:rPr>
              <a:t>Du lernst wirkungsvolle Führungsmethoden</a:t>
            </a:r>
            <a:br>
              <a:rPr lang="de-CH" sz="2400" dirty="0">
                <a:effectLst/>
                <a:latin typeface="+mj-lt"/>
                <a:ea typeface="Times New Roman" panose="02020603050405020304" pitchFamily="18" charset="0"/>
                <a:cs typeface="Times New Roman" panose="02020603050405020304" pitchFamily="18" charset="0"/>
              </a:rPr>
            </a:br>
            <a:r>
              <a:rPr lang="de-CH" sz="2400" dirty="0">
                <a:effectLst/>
                <a:latin typeface="+mj-lt"/>
                <a:ea typeface="Times New Roman" panose="02020603050405020304" pitchFamily="18" charset="0"/>
                <a:cs typeface="Times New Roman" panose="02020603050405020304" pitchFamily="18" charset="0"/>
              </a:rPr>
              <a:t>kennen und anwenden. </a:t>
            </a:r>
            <a:endParaRPr lang="de-CH" dirty="0">
              <a:latin typeface="+mj-lt"/>
              <a:ea typeface="Times New Roman" panose="02020603050405020304" pitchFamily="18" charset="0"/>
              <a:cs typeface="Times New Roman" panose="02020603050405020304" pitchFamily="18" charset="0"/>
            </a:endParaRPr>
          </a:p>
          <a:p>
            <a:r>
              <a:rPr lang="de-CH" sz="2400" dirty="0">
                <a:latin typeface="+mj-lt"/>
                <a:ea typeface="Times New Roman" panose="02020603050405020304" pitchFamily="18" charset="0"/>
                <a:cs typeface="Times New Roman" panose="02020603050405020304" pitchFamily="18" charset="0"/>
              </a:rPr>
              <a:t>Du</a:t>
            </a:r>
            <a:r>
              <a:rPr lang="de-CH" sz="2400" dirty="0">
                <a:effectLst/>
                <a:latin typeface="+mj-lt"/>
                <a:ea typeface="Times New Roman" panose="02020603050405020304" pitchFamily="18" charset="0"/>
                <a:cs typeface="Times New Roman" panose="02020603050405020304" pitchFamily="18" charset="0"/>
              </a:rPr>
              <a:t> ergänzt Deinen persönlichen Entwicklungsplan durch konkrete Aufgaben / Erfahrungen aus der Praxis. </a:t>
            </a:r>
            <a:endParaRPr lang="de-CH" sz="2400" dirty="0">
              <a:latin typeface="+mj-lt"/>
            </a:endParaRPr>
          </a:p>
          <a:p>
            <a:pPr marL="0" indent="0">
              <a:buNone/>
            </a:pPr>
            <a:endParaRPr lang="de-CH" dirty="0"/>
          </a:p>
        </p:txBody>
      </p:sp>
      <p:sp>
        <p:nvSpPr>
          <p:cNvPr id="5" name="Textplatzhalter 4">
            <a:extLst>
              <a:ext uri="{FF2B5EF4-FFF2-40B4-BE49-F238E27FC236}">
                <a16:creationId xmlns:a16="http://schemas.microsoft.com/office/drawing/2014/main" id="{AE570B3D-D7BB-4606-8626-80DEDD0F3631}"/>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pic>
        <p:nvPicPr>
          <p:cNvPr id="6" name="Grafik 5" descr="Zurück mit einfarbiger Füllung">
            <a:extLst>
              <a:ext uri="{FF2B5EF4-FFF2-40B4-BE49-F238E27FC236}">
                <a16:creationId xmlns:a16="http://schemas.microsoft.com/office/drawing/2014/main" id="{E1676869-FBA3-AA75-8D4C-26DC830F34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07809" y="795063"/>
            <a:ext cx="506526" cy="494214"/>
          </a:xfrm>
          <a:prstGeom prst="rect">
            <a:avLst/>
          </a:prstGeom>
        </p:spPr>
      </p:pic>
    </p:spTree>
    <p:extLst>
      <p:ext uri="{BB962C8B-B14F-4D97-AF65-F5344CB8AC3E}">
        <p14:creationId xmlns:p14="http://schemas.microsoft.com/office/powerpoint/2010/main" val="214750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p:txBody>
          <a:bodyPr>
            <a:normAutofit/>
          </a:bodyPr>
          <a:lstStyle/>
          <a:p>
            <a:r>
              <a:rPr lang="de-DE" dirty="0"/>
              <a:t>Situative Führung und Delegation</a:t>
            </a:r>
            <a:endParaRPr lang="de-CH" sz="3100"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pic>
        <p:nvPicPr>
          <p:cNvPr id="6" name="Grafik 5" descr="Gruppe von Männern mit einfarbiger Füllung">
            <a:extLst>
              <a:ext uri="{FF2B5EF4-FFF2-40B4-BE49-F238E27FC236}">
                <a16:creationId xmlns:a16="http://schemas.microsoft.com/office/drawing/2014/main" id="{ABC23EFB-9B96-E7AB-D534-BB31D94B5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4161" y="726507"/>
            <a:ext cx="556456" cy="556456"/>
          </a:xfrm>
          <a:prstGeom prst="rect">
            <a:avLst/>
          </a:prstGeom>
        </p:spPr>
      </p:pic>
      <p:sp>
        <p:nvSpPr>
          <p:cNvPr id="9" name="Rechteck: abgerundete Ecken 8">
            <a:extLst>
              <a:ext uri="{FF2B5EF4-FFF2-40B4-BE49-F238E27FC236}">
                <a16:creationId xmlns:a16="http://schemas.microsoft.com/office/drawing/2014/main" id="{4A3C1B7C-E09F-8837-0070-E78BFD8D43DF}"/>
              </a:ext>
            </a:extLst>
          </p:cNvPr>
          <p:cNvSpPr/>
          <p:nvPr/>
        </p:nvSpPr>
        <p:spPr>
          <a:xfrm>
            <a:off x="2372037" y="3762055"/>
            <a:ext cx="2071396" cy="20527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t>Verantwortung für Entscheidungen und deren Umsetzung abgeben</a:t>
            </a:r>
          </a:p>
          <a:p>
            <a:endParaRPr lang="de-DE" sz="1600" dirty="0"/>
          </a:p>
          <a:p>
            <a:endParaRPr lang="de-CH" sz="1600" dirty="0"/>
          </a:p>
        </p:txBody>
      </p:sp>
      <p:sp>
        <p:nvSpPr>
          <p:cNvPr id="10" name="Rechteck: abgerundete Ecken 9">
            <a:extLst>
              <a:ext uri="{FF2B5EF4-FFF2-40B4-BE49-F238E27FC236}">
                <a16:creationId xmlns:a16="http://schemas.microsoft.com/office/drawing/2014/main" id="{C0CDCC2A-75B6-021B-F01A-65825CD05089}"/>
              </a:ext>
            </a:extLst>
          </p:cNvPr>
          <p:cNvSpPr/>
          <p:nvPr/>
        </p:nvSpPr>
        <p:spPr>
          <a:xfrm>
            <a:off x="4546553" y="3762055"/>
            <a:ext cx="2071396" cy="2052735"/>
          </a:xfrm>
          <a:prstGeom prst="round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sz="1600" dirty="0"/>
          </a:p>
          <a:p>
            <a:pPr algn="r"/>
            <a:endParaRPr lang="de-DE" sz="1600" dirty="0"/>
          </a:p>
          <a:p>
            <a:pPr algn="r"/>
            <a:r>
              <a:rPr lang="de-DE" sz="1600" dirty="0"/>
              <a:t> </a:t>
            </a:r>
            <a:endParaRPr lang="de-CH" sz="1600" dirty="0"/>
          </a:p>
          <a:p>
            <a:pPr algn="r"/>
            <a:endParaRPr lang="de-DE" sz="1600" dirty="0"/>
          </a:p>
          <a:p>
            <a:pPr algn="r"/>
            <a:endParaRPr lang="de-DE" sz="1600" dirty="0"/>
          </a:p>
          <a:p>
            <a:pPr algn="r"/>
            <a:endParaRPr lang="de-DE" sz="1600" dirty="0"/>
          </a:p>
          <a:p>
            <a:pPr algn="r"/>
            <a:endParaRPr lang="de-DE" sz="1600" dirty="0"/>
          </a:p>
          <a:p>
            <a:pPr algn="r"/>
            <a:endParaRPr lang="de-DE" sz="1600" dirty="0"/>
          </a:p>
          <a:p>
            <a:pPr algn="r"/>
            <a:endParaRPr lang="de-DE" sz="1600" dirty="0"/>
          </a:p>
        </p:txBody>
      </p:sp>
      <p:sp>
        <p:nvSpPr>
          <p:cNvPr id="12" name="Textfeld 11">
            <a:extLst>
              <a:ext uri="{FF2B5EF4-FFF2-40B4-BE49-F238E27FC236}">
                <a16:creationId xmlns:a16="http://schemas.microsoft.com/office/drawing/2014/main" id="{1C80BD9E-D6AB-7275-CDAF-0ABED3A7F413}"/>
              </a:ext>
            </a:extLst>
          </p:cNvPr>
          <p:cNvSpPr txBox="1"/>
          <p:nvPr/>
        </p:nvSpPr>
        <p:spPr>
          <a:xfrm>
            <a:off x="4594151" y="3906420"/>
            <a:ext cx="1976199" cy="1107996"/>
          </a:xfrm>
          <a:prstGeom prst="rect">
            <a:avLst/>
          </a:prstGeom>
          <a:noFill/>
        </p:spPr>
        <p:txBody>
          <a:bodyPr wrap="square" rtlCol="0">
            <a:spAutoFit/>
          </a:bodyPr>
          <a:lstStyle/>
          <a:p>
            <a:pPr algn="r"/>
            <a:r>
              <a:rPr lang="de-DE" sz="1600" dirty="0"/>
              <a:t>Genaue Instruktionen und enge Kontrolle</a:t>
            </a:r>
          </a:p>
          <a:p>
            <a:pPr algn="r"/>
            <a:endParaRPr lang="de-CH" dirty="0"/>
          </a:p>
        </p:txBody>
      </p:sp>
      <p:sp>
        <p:nvSpPr>
          <p:cNvPr id="13" name="Rechteck: abgerundete Ecken 12">
            <a:extLst>
              <a:ext uri="{FF2B5EF4-FFF2-40B4-BE49-F238E27FC236}">
                <a16:creationId xmlns:a16="http://schemas.microsoft.com/office/drawing/2014/main" id="{CDCFBB3A-7FAC-A4FC-0646-2583E1289D0D}"/>
              </a:ext>
            </a:extLst>
          </p:cNvPr>
          <p:cNvSpPr/>
          <p:nvPr/>
        </p:nvSpPr>
        <p:spPr>
          <a:xfrm>
            <a:off x="4546553" y="1599352"/>
            <a:ext cx="2071396" cy="2052735"/>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sz="1600" dirty="0"/>
          </a:p>
          <a:p>
            <a:pPr algn="r"/>
            <a:endParaRPr lang="de-DE" sz="1600" dirty="0"/>
          </a:p>
          <a:p>
            <a:pPr algn="r"/>
            <a:r>
              <a:rPr lang="de-DE" sz="1600" dirty="0"/>
              <a:t> </a:t>
            </a:r>
            <a:endParaRPr lang="de-CH" sz="1600" dirty="0"/>
          </a:p>
          <a:p>
            <a:pPr algn="r"/>
            <a:endParaRPr lang="de-DE" sz="1600" dirty="0"/>
          </a:p>
          <a:p>
            <a:pPr algn="r"/>
            <a:endParaRPr lang="de-DE" sz="1600" dirty="0"/>
          </a:p>
          <a:p>
            <a:pPr algn="r"/>
            <a:endParaRPr lang="de-DE" sz="1600" dirty="0"/>
          </a:p>
          <a:p>
            <a:pPr algn="r"/>
            <a:endParaRPr lang="de-DE" sz="1600" dirty="0"/>
          </a:p>
          <a:p>
            <a:pPr algn="r"/>
            <a:endParaRPr lang="de-DE" sz="1600" dirty="0"/>
          </a:p>
          <a:p>
            <a:pPr algn="r"/>
            <a:endParaRPr lang="de-DE" sz="1600" dirty="0"/>
          </a:p>
        </p:txBody>
      </p:sp>
      <p:sp>
        <p:nvSpPr>
          <p:cNvPr id="14" name="Textfeld 13">
            <a:extLst>
              <a:ext uri="{FF2B5EF4-FFF2-40B4-BE49-F238E27FC236}">
                <a16:creationId xmlns:a16="http://schemas.microsoft.com/office/drawing/2014/main" id="{F25FD08A-4689-03FA-4323-D4E3BE60AC46}"/>
              </a:ext>
            </a:extLst>
          </p:cNvPr>
          <p:cNvSpPr txBox="1"/>
          <p:nvPr/>
        </p:nvSpPr>
        <p:spPr>
          <a:xfrm>
            <a:off x="4594151" y="2514618"/>
            <a:ext cx="1976199" cy="1354217"/>
          </a:xfrm>
          <a:prstGeom prst="rect">
            <a:avLst/>
          </a:prstGeom>
          <a:noFill/>
        </p:spPr>
        <p:txBody>
          <a:bodyPr wrap="square" rtlCol="0">
            <a:spAutoFit/>
          </a:bodyPr>
          <a:lstStyle/>
          <a:p>
            <a:pPr algn="r"/>
            <a:r>
              <a:rPr lang="de-DE" sz="1600" dirty="0"/>
              <a:t>Entscheidungen begründen und Gelegenheit zur Klärung geben</a:t>
            </a:r>
          </a:p>
          <a:p>
            <a:pPr algn="r"/>
            <a:endParaRPr lang="de-CH" dirty="0"/>
          </a:p>
        </p:txBody>
      </p:sp>
      <p:sp>
        <p:nvSpPr>
          <p:cNvPr id="15" name="Rechteck: abgerundete Ecken 14">
            <a:extLst>
              <a:ext uri="{FF2B5EF4-FFF2-40B4-BE49-F238E27FC236}">
                <a16:creationId xmlns:a16="http://schemas.microsoft.com/office/drawing/2014/main" id="{3BCB8D1F-4B89-B53C-2FE8-C86952471610}"/>
              </a:ext>
            </a:extLst>
          </p:cNvPr>
          <p:cNvSpPr/>
          <p:nvPr/>
        </p:nvSpPr>
        <p:spPr>
          <a:xfrm>
            <a:off x="2373079" y="1599352"/>
            <a:ext cx="2071396" cy="2052735"/>
          </a:xfrm>
          <a:prstGeom prst="round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de-DE" sz="1600" dirty="0"/>
          </a:p>
          <a:p>
            <a:pPr algn="r"/>
            <a:endParaRPr lang="de-DE" sz="1600" dirty="0"/>
          </a:p>
          <a:p>
            <a:pPr algn="r"/>
            <a:r>
              <a:rPr lang="de-DE" sz="1600" dirty="0"/>
              <a:t> </a:t>
            </a:r>
            <a:endParaRPr lang="de-CH" sz="1600" dirty="0"/>
          </a:p>
          <a:p>
            <a:pPr algn="r"/>
            <a:endParaRPr lang="de-DE" sz="1600" dirty="0"/>
          </a:p>
          <a:p>
            <a:pPr algn="r"/>
            <a:endParaRPr lang="de-DE" sz="1600" dirty="0"/>
          </a:p>
          <a:p>
            <a:pPr algn="r"/>
            <a:endParaRPr lang="de-DE" sz="1600" dirty="0"/>
          </a:p>
          <a:p>
            <a:pPr algn="r"/>
            <a:endParaRPr lang="de-DE" sz="1600" dirty="0"/>
          </a:p>
          <a:p>
            <a:pPr algn="r"/>
            <a:endParaRPr lang="de-DE" sz="1600" dirty="0"/>
          </a:p>
          <a:p>
            <a:pPr algn="r"/>
            <a:endParaRPr lang="de-DE" sz="1600" dirty="0"/>
          </a:p>
        </p:txBody>
      </p:sp>
      <p:sp>
        <p:nvSpPr>
          <p:cNvPr id="16" name="Textfeld 15">
            <a:extLst>
              <a:ext uri="{FF2B5EF4-FFF2-40B4-BE49-F238E27FC236}">
                <a16:creationId xmlns:a16="http://schemas.microsoft.com/office/drawing/2014/main" id="{D758B281-FDA5-E3CF-FB40-CE341CD68949}"/>
              </a:ext>
            </a:extLst>
          </p:cNvPr>
          <p:cNvSpPr txBox="1"/>
          <p:nvPr/>
        </p:nvSpPr>
        <p:spPr>
          <a:xfrm>
            <a:off x="2392180" y="2741401"/>
            <a:ext cx="1976199" cy="1107996"/>
          </a:xfrm>
          <a:prstGeom prst="rect">
            <a:avLst/>
          </a:prstGeom>
          <a:noFill/>
        </p:spPr>
        <p:txBody>
          <a:bodyPr wrap="square" rtlCol="0">
            <a:spAutoFit/>
          </a:bodyPr>
          <a:lstStyle/>
          <a:p>
            <a:r>
              <a:rPr lang="de-DE" sz="1600" dirty="0"/>
              <a:t>Ideen teilen, </a:t>
            </a:r>
            <a:br>
              <a:rPr lang="de-DE" sz="1600" dirty="0"/>
            </a:br>
            <a:r>
              <a:rPr lang="de-DE" sz="1600" dirty="0"/>
              <a:t>an Entscheidungs-</a:t>
            </a:r>
            <a:br>
              <a:rPr lang="de-DE" sz="1600" dirty="0"/>
            </a:br>
            <a:r>
              <a:rPr lang="de-DE" sz="1600" dirty="0" err="1"/>
              <a:t>findung</a:t>
            </a:r>
            <a:r>
              <a:rPr lang="de-DE" sz="1600" dirty="0"/>
              <a:t> beteiligen</a:t>
            </a:r>
          </a:p>
          <a:p>
            <a:pPr algn="r"/>
            <a:endParaRPr lang="de-CH" dirty="0"/>
          </a:p>
        </p:txBody>
      </p:sp>
      <p:sp>
        <p:nvSpPr>
          <p:cNvPr id="17" name="Ellipse 16">
            <a:extLst>
              <a:ext uri="{FF2B5EF4-FFF2-40B4-BE49-F238E27FC236}">
                <a16:creationId xmlns:a16="http://schemas.microsoft.com/office/drawing/2014/main" id="{18DE0930-81ED-5A06-D71A-938EAF5F0C5A}"/>
              </a:ext>
            </a:extLst>
          </p:cNvPr>
          <p:cNvSpPr/>
          <p:nvPr/>
        </p:nvSpPr>
        <p:spPr>
          <a:xfrm>
            <a:off x="3510855" y="4956710"/>
            <a:ext cx="834002" cy="773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800" dirty="0">
              <a:solidFill>
                <a:schemeClr val="tx1"/>
              </a:solidFill>
            </a:endParaRPr>
          </a:p>
        </p:txBody>
      </p:sp>
      <p:sp>
        <p:nvSpPr>
          <p:cNvPr id="19" name="Textfeld 18">
            <a:extLst>
              <a:ext uri="{FF2B5EF4-FFF2-40B4-BE49-F238E27FC236}">
                <a16:creationId xmlns:a16="http://schemas.microsoft.com/office/drawing/2014/main" id="{6E4C6F96-8FD5-C45C-FCCC-7C79217283D0}"/>
              </a:ext>
            </a:extLst>
          </p:cNvPr>
          <p:cNvSpPr txBox="1"/>
          <p:nvPr/>
        </p:nvSpPr>
        <p:spPr>
          <a:xfrm>
            <a:off x="3532986" y="5237675"/>
            <a:ext cx="801823" cy="246221"/>
          </a:xfrm>
          <a:prstGeom prst="rect">
            <a:avLst/>
          </a:prstGeom>
          <a:noFill/>
        </p:spPr>
        <p:txBody>
          <a:bodyPr wrap="none" rtlCol="0">
            <a:spAutoFit/>
          </a:bodyPr>
          <a:lstStyle/>
          <a:p>
            <a:pPr algn="ctr"/>
            <a:r>
              <a:rPr lang="de-DE" sz="1000" dirty="0"/>
              <a:t>Delegieren</a:t>
            </a:r>
            <a:endParaRPr lang="de-CH" sz="1000" dirty="0"/>
          </a:p>
        </p:txBody>
      </p:sp>
      <p:sp>
        <p:nvSpPr>
          <p:cNvPr id="20" name="Ellipse 19">
            <a:extLst>
              <a:ext uri="{FF2B5EF4-FFF2-40B4-BE49-F238E27FC236}">
                <a16:creationId xmlns:a16="http://schemas.microsoft.com/office/drawing/2014/main" id="{E611F756-6BF0-3E45-A819-14EAE4256E9E}"/>
              </a:ext>
            </a:extLst>
          </p:cNvPr>
          <p:cNvSpPr/>
          <p:nvPr/>
        </p:nvSpPr>
        <p:spPr>
          <a:xfrm>
            <a:off x="3501849" y="1671368"/>
            <a:ext cx="834002" cy="773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800" dirty="0">
              <a:solidFill>
                <a:schemeClr val="tx1"/>
              </a:solidFill>
            </a:endParaRPr>
          </a:p>
        </p:txBody>
      </p:sp>
      <p:sp>
        <p:nvSpPr>
          <p:cNvPr id="21" name="Ellipse 20">
            <a:extLst>
              <a:ext uri="{FF2B5EF4-FFF2-40B4-BE49-F238E27FC236}">
                <a16:creationId xmlns:a16="http://schemas.microsoft.com/office/drawing/2014/main" id="{6F98AA41-D43C-1B42-BB4E-F1BC268043C8}"/>
              </a:ext>
            </a:extLst>
          </p:cNvPr>
          <p:cNvSpPr/>
          <p:nvPr/>
        </p:nvSpPr>
        <p:spPr>
          <a:xfrm>
            <a:off x="5706426" y="1676722"/>
            <a:ext cx="834002" cy="773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800" dirty="0">
              <a:solidFill>
                <a:schemeClr val="tx1"/>
              </a:solidFill>
            </a:endParaRPr>
          </a:p>
        </p:txBody>
      </p:sp>
      <p:sp>
        <p:nvSpPr>
          <p:cNvPr id="22" name="Ellipse 21">
            <a:extLst>
              <a:ext uri="{FF2B5EF4-FFF2-40B4-BE49-F238E27FC236}">
                <a16:creationId xmlns:a16="http://schemas.microsoft.com/office/drawing/2014/main" id="{4A154813-7437-923C-6AF1-BBEE3B37A857}"/>
              </a:ext>
            </a:extLst>
          </p:cNvPr>
          <p:cNvSpPr/>
          <p:nvPr/>
        </p:nvSpPr>
        <p:spPr>
          <a:xfrm>
            <a:off x="5706426" y="4976087"/>
            <a:ext cx="834002" cy="7737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800" dirty="0">
              <a:solidFill>
                <a:schemeClr val="tx1"/>
              </a:solidFill>
            </a:endParaRPr>
          </a:p>
        </p:txBody>
      </p:sp>
      <p:sp>
        <p:nvSpPr>
          <p:cNvPr id="18" name="Textfeld 17">
            <a:extLst>
              <a:ext uri="{FF2B5EF4-FFF2-40B4-BE49-F238E27FC236}">
                <a16:creationId xmlns:a16="http://schemas.microsoft.com/office/drawing/2014/main" id="{2464545B-08A5-44FB-8A7F-AEE5FC98F645}"/>
              </a:ext>
            </a:extLst>
          </p:cNvPr>
          <p:cNvSpPr txBox="1"/>
          <p:nvPr/>
        </p:nvSpPr>
        <p:spPr>
          <a:xfrm>
            <a:off x="5675553" y="5162893"/>
            <a:ext cx="894797" cy="400110"/>
          </a:xfrm>
          <a:prstGeom prst="rect">
            <a:avLst/>
          </a:prstGeom>
          <a:noFill/>
        </p:spPr>
        <p:txBody>
          <a:bodyPr wrap="none" rtlCol="0">
            <a:spAutoFit/>
          </a:bodyPr>
          <a:lstStyle/>
          <a:p>
            <a:pPr algn="ctr"/>
            <a:r>
              <a:rPr lang="de-DE" sz="1000" dirty="0"/>
              <a:t>Dirigieren</a:t>
            </a:r>
            <a:br>
              <a:rPr lang="de-DE" sz="1000" dirty="0"/>
            </a:br>
            <a:r>
              <a:rPr lang="de-DE" sz="1000" dirty="0"/>
              <a:t>Unterweisen</a:t>
            </a:r>
            <a:endParaRPr lang="de-CH" sz="1000" dirty="0"/>
          </a:p>
        </p:txBody>
      </p:sp>
      <p:sp>
        <p:nvSpPr>
          <p:cNvPr id="23" name="Textfeld 22">
            <a:extLst>
              <a:ext uri="{FF2B5EF4-FFF2-40B4-BE49-F238E27FC236}">
                <a16:creationId xmlns:a16="http://schemas.microsoft.com/office/drawing/2014/main" id="{C3918901-7E23-166A-CCC3-CA9086187FCD}"/>
              </a:ext>
            </a:extLst>
          </p:cNvPr>
          <p:cNvSpPr txBox="1"/>
          <p:nvPr/>
        </p:nvSpPr>
        <p:spPr>
          <a:xfrm>
            <a:off x="5675781" y="1882367"/>
            <a:ext cx="878767" cy="400110"/>
          </a:xfrm>
          <a:prstGeom prst="rect">
            <a:avLst/>
          </a:prstGeom>
          <a:noFill/>
        </p:spPr>
        <p:txBody>
          <a:bodyPr wrap="none" rtlCol="0">
            <a:spAutoFit/>
          </a:bodyPr>
          <a:lstStyle/>
          <a:p>
            <a:pPr algn="ctr"/>
            <a:r>
              <a:rPr lang="de-DE" sz="1000" dirty="0"/>
              <a:t>Überzeugen</a:t>
            </a:r>
            <a:br>
              <a:rPr lang="de-DE" sz="1000" dirty="0"/>
            </a:br>
            <a:r>
              <a:rPr lang="de-DE" sz="1000" dirty="0"/>
              <a:t>Trainieren</a:t>
            </a:r>
            <a:endParaRPr lang="de-CH" sz="1000" dirty="0"/>
          </a:p>
        </p:txBody>
      </p:sp>
      <p:sp>
        <p:nvSpPr>
          <p:cNvPr id="24" name="Textfeld 23">
            <a:extLst>
              <a:ext uri="{FF2B5EF4-FFF2-40B4-BE49-F238E27FC236}">
                <a16:creationId xmlns:a16="http://schemas.microsoft.com/office/drawing/2014/main" id="{6D9A2499-8337-F132-F7FA-C2D2B15AD93A}"/>
              </a:ext>
            </a:extLst>
          </p:cNvPr>
          <p:cNvSpPr txBox="1"/>
          <p:nvPr/>
        </p:nvSpPr>
        <p:spPr>
          <a:xfrm>
            <a:off x="3476260" y="1934615"/>
            <a:ext cx="885179" cy="246221"/>
          </a:xfrm>
          <a:prstGeom prst="rect">
            <a:avLst/>
          </a:prstGeom>
          <a:noFill/>
        </p:spPr>
        <p:txBody>
          <a:bodyPr wrap="none" rtlCol="0">
            <a:spAutoFit/>
          </a:bodyPr>
          <a:lstStyle/>
          <a:p>
            <a:pPr algn="ctr"/>
            <a:r>
              <a:rPr lang="de-DE" sz="1000" dirty="0"/>
              <a:t>Einbeziehen</a:t>
            </a:r>
            <a:endParaRPr lang="de-CH" sz="1000" dirty="0"/>
          </a:p>
        </p:txBody>
      </p:sp>
      <p:cxnSp>
        <p:nvCxnSpPr>
          <p:cNvPr id="27" name="Gerade Verbindung mit Pfeil 26">
            <a:extLst>
              <a:ext uri="{FF2B5EF4-FFF2-40B4-BE49-F238E27FC236}">
                <a16:creationId xmlns:a16="http://schemas.microsoft.com/office/drawing/2014/main" id="{F6FC7516-09CF-AE4F-1724-7A10328C5D0B}"/>
              </a:ext>
            </a:extLst>
          </p:cNvPr>
          <p:cNvCxnSpPr>
            <a:cxnSpLocks/>
          </p:cNvCxnSpPr>
          <p:nvPr/>
        </p:nvCxnSpPr>
        <p:spPr>
          <a:xfrm flipV="1">
            <a:off x="2372037" y="6054589"/>
            <a:ext cx="4245912" cy="656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A0957E3-BDC0-DA80-6EE8-F6378B33B2AD}"/>
              </a:ext>
            </a:extLst>
          </p:cNvPr>
          <p:cNvSpPr txBox="1"/>
          <p:nvPr/>
        </p:nvSpPr>
        <p:spPr>
          <a:xfrm>
            <a:off x="2392180" y="6163799"/>
            <a:ext cx="4178170" cy="369332"/>
          </a:xfrm>
          <a:prstGeom prst="rect">
            <a:avLst/>
          </a:prstGeom>
          <a:noFill/>
        </p:spPr>
        <p:txBody>
          <a:bodyPr wrap="square" rtlCol="0">
            <a:spAutoFit/>
          </a:bodyPr>
          <a:lstStyle/>
          <a:p>
            <a:pPr algn="ctr"/>
            <a:r>
              <a:rPr lang="de-DE" dirty="0"/>
              <a:t>Aufgabenorientierung - Lenkung</a:t>
            </a:r>
            <a:endParaRPr lang="de-CH" dirty="0"/>
          </a:p>
        </p:txBody>
      </p:sp>
      <p:cxnSp>
        <p:nvCxnSpPr>
          <p:cNvPr id="30" name="Gerade Verbindung mit Pfeil 29">
            <a:extLst>
              <a:ext uri="{FF2B5EF4-FFF2-40B4-BE49-F238E27FC236}">
                <a16:creationId xmlns:a16="http://schemas.microsoft.com/office/drawing/2014/main" id="{46FD8B67-F44C-1EB9-E0DA-D111779966CD}"/>
              </a:ext>
            </a:extLst>
          </p:cNvPr>
          <p:cNvCxnSpPr>
            <a:cxnSpLocks/>
          </p:cNvCxnSpPr>
          <p:nvPr/>
        </p:nvCxnSpPr>
        <p:spPr>
          <a:xfrm flipV="1">
            <a:off x="2098686" y="1599352"/>
            <a:ext cx="0" cy="421543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9B5569BE-1788-2F8B-0DCA-0114E353D381}"/>
              </a:ext>
            </a:extLst>
          </p:cNvPr>
          <p:cNvSpPr txBox="1"/>
          <p:nvPr/>
        </p:nvSpPr>
        <p:spPr>
          <a:xfrm rot="16200000">
            <a:off x="-253519" y="3501836"/>
            <a:ext cx="4256580" cy="369332"/>
          </a:xfrm>
          <a:prstGeom prst="rect">
            <a:avLst/>
          </a:prstGeom>
          <a:noFill/>
        </p:spPr>
        <p:txBody>
          <a:bodyPr wrap="square" rtlCol="0">
            <a:spAutoFit/>
          </a:bodyPr>
          <a:lstStyle/>
          <a:p>
            <a:pPr algn="ctr"/>
            <a:r>
              <a:rPr lang="de-DE" dirty="0"/>
              <a:t>Beziehungsorientierung - Unterstützung</a:t>
            </a:r>
            <a:endParaRPr lang="de-CH" dirty="0"/>
          </a:p>
        </p:txBody>
      </p:sp>
      <p:sp>
        <p:nvSpPr>
          <p:cNvPr id="42" name="Rechteck: abgerundete Ecken 41">
            <a:extLst>
              <a:ext uri="{FF2B5EF4-FFF2-40B4-BE49-F238E27FC236}">
                <a16:creationId xmlns:a16="http://schemas.microsoft.com/office/drawing/2014/main" id="{8CBD6C0D-745B-ABF8-D359-8DCE032D5FDF}"/>
              </a:ext>
            </a:extLst>
          </p:cNvPr>
          <p:cNvSpPr/>
          <p:nvPr/>
        </p:nvSpPr>
        <p:spPr>
          <a:xfrm>
            <a:off x="7084585" y="3240500"/>
            <a:ext cx="916132" cy="886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t>Hohe Kompetenz</a:t>
            </a:r>
            <a:br>
              <a:rPr lang="de-DE" sz="1000" dirty="0"/>
            </a:br>
            <a:r>
              <a:rPr lang="de-DE" sz="1000" dirty="0"/>
              <a:t>Hohe Motivation</a:t>
            </a:r>
            <a:endParaRPr lang="de-CH" sz="1000" dirty="0"/>
          </a:p>
        </p:txBody>
      </p:sp>
      <p:sp>
        <p:nvSpPr>
          <p:cNvPr id="43" name="Rechteck: abgerundete Ecken 42">
            <a:extLst>
              <a:ext uri="{FF2B5EF4-FFF2-40B4-BE49-F238E27FC236}">
                <a16:creationId xmlns:a16="http://schemas.microsoft.com/office/drawing/2014/main" id="{80B9D1C9-64C3-5ADD-816A-8E4732FD9F98}"/>
              </a:ext>
            </a:extLst>
          </p:cNvPr>
          <p:cNvSpPr/>
          <p:nvPr/>
        </p:nvSpPr>
        <p:spPr>
          <a:xfrm>
            <a:off x="8146143" y="3240500"/>
            <a:ext cx="916132" cy="886880"/>
          </a:xfrm>
          <a:prstGeom prst="round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t>Tiefe Kompetenz</a:t>
            </a:r>
            <a:br>
              <a:rPr lang="de-DE" sz="1000" dirty="0"/>
            </a:br>
            <a:r>
              <a:rPr lang="de-DE" sz="1000" dirty="0"/>
              <a:t>Hohe Motivation</a:t>
            </a:r>
            <a:endParaRPr lang="de-CH" sz="1000" dirty="0"/>
          </a:p>
        </p:txBody>
      </p:sp>
      <p:sp>
        <p:nvSpPr>
          <p:cNvPr id="44" name="Rechteck: abgerundete Ecken 43">
            <a:extLst>
              <a:ext uri="{FF2B5EF4-FFF2-40B4-BE49-F238E27FC236}">
                <a16:creationId xmlns:a16="http://schemas.microsoft.com/office/drawing/2014/main" id="{D5352245-4A8F-A423-84AA-7718880FEE50}"/>
              </a:ext>
            </a:extLst>
          </p:cNvPr>
          <p:cNvSpPr/>
          <p:nvPr/>
        </p:nvSpPr>
        <p:spPr>
          <a:xfrm>
            <a:off x="9207701" y="3209570"/>
            <a:ext cx="916132" cy="886880"/>
          </a:xfrm>
          <a:prstGeom prst="round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rPr>
              <a:t>Hohe Kompetenz</a:t>
            </a:r>
            <a:br>
              <a:rPr lang="de-DE" sz="1000" dirty="0">
                <a:solidFill>
                  <a:schemeClr val="tx1"/>
                </a:solidFill>
              </a:rPr>
            </a:br>
            <a:r>
              <a:rPr lang="de-DE" sz="1000" dirty="0">
                <a:solidFill>
                  <a:schemeClr val="tx1"/>
                </a:solidFill>
              </a:rPr>
              <a:t>Tiefe Motivation</a:t>
            </a:r>
            <a:endParaRPr lang="de-CH" sz="1000" dirty="0">
              <a:solidFill>
                <a:schemeClr val="tx1"/>
              </a:solidFill>
            </a:endParaRPr>
          </a:p>
        </p:txBody>
      </p:sp>
      <p:sp>
        <p:nvSpPr>
          <p:cNvPr id="45" name="Rechteck: abgerundete Ecken 44">
            <a:extLst>
              <a:ext uri="{FF2B5EF4-FFF2-40B4-BE49-F238E27FC236}">
                <a16:creationId xmlns:a16="http://schemas.microsoft.com/office/drawing/2014/main" id="{49620FB3-EA35-6CA6-8ADD-6B7D3C8F40D0}"/>
              </a:ext>
            </a:extLst>
          </p:cNvPr>
          <p:cNvSpPr/>
          <p:nvPr/>
        </p:nvSpPr>
        <p:spPr>
          <a:xfrm>
            <a:off x="10261012" y="3209570"/>
            <a:ext cx="916132" cy="886880"/>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dirty="0">
                <a:solidFill>
                  <a:schemeClr val="tx1"/>
                </a:solidFill>
              </a:rPr>
              <a:t>Tiefe Kompetenz</a:t>
            </a:r>
            <a:br>
              <a:rPr lang="de-DE" sz="1000" dirty="0">
                <a:solidFill>
                  <a:schemeClr val="tx1"/>
                </a:solidFill>
              </a:rPr>
            </a:br>
            <a:r>
              <a:rPr lang="de-DE" sz="1000" dirty="0">
                <a:solidFill>
                  <a:schemeClr val="tx1"/>
                </a:solidFill>
              </a:rPr>
              <a:t>Tiefe Motivation</a:t>
            </a:r>
            <a:endParaRPr lang="de-CH" sz="1000" dirty="0">
              <a:solidFill>
                <a:schemeClr val="tx1"/>
              </a:solidFill>
            </a:endParaRPr>
          </a:p>
        </p:txBody>
      </p:sp>
      <p:sp>
        <p:nvSpPr>
          <p:cNvPr id="46" name="Textfeld 45">
            <a:extLst>
              <a:ext uri="{FF2B5EF4-FFF2-40B4-BE49-F238E27FC236}">
                <a16:creationId xmlns:a16="http://schemas.microsoft.com/office/drawing/2014/main" id="{6EAA3046-9ABA-B8D6-56E5-978367A53301}"/>
              </a:ext>
            </a:extLst>
          </p:cNvPr>
          <p:cNvSpPr txBox="1"/>
          <p:nvPr/>
        </p:nvSpPr>
        <p:spPr>
          <a:xfrm>
            <a:off x="6973190" y="2418235"/>
            <a:ext cx="4178170" cy="646331"/>
          </a:xfrm>
          <a:prstGeom prst="rect">
            <a:avLst/>
          </a:prstGeom>
          <a:noFill/>
        </p:spPr>
        <p:txBody>
          <a:bodyPr wrap="square" rtlCol="0">
            <a:spAutoFit/>
          </a:bodyPr>
          <a:lstStyle/>
          <a:p>
            <a:pPr algn="ctr"/>
            <a:r>
              <a:rPr lang="de-DE" dirty="0"/>
              <a:t>Reifegrad der Mitarbeiter</a:t>
            </a:r>
            <a:br>
              <a:rPr lang="de-DE" dirty="0"/>
            </a:br>
            <a:r>
              <a:rPr lang="de-DE" dirty="0"/>
              <a:t>für eine </a:t>
            </a:r>
            <a:r>
              <a:rPr lang="de-DE" b="1" dirty="0"/>
              <a:t>Aufgabe</a:t>
            </a:r>
            <a:endParaRPr lang="de-CH" b="1" dirty="0"/>
          </a:p>
        </p:txBody>
      </p:sp>
    </p:spTree>
    <p:extLst>
      <p:ext uri="{BB962C8B-B14F-4D97-AF65-F5344CB8AC3E}">
        <p14:creationId xmlns:p14="http://schemas.microsoft.com/office/powerpoint/2010/main" val="250183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088E82B-203F-4F36-9BD5-FAC28081F315}"/>
              </a:ext>
            </a:extLst>
          </p:cNvPr>
          <p:cNvSpPr>
            <a:spLocks noGrp="1"/>
          </p:cNvSpPr>
          <p:nvPr>
            <p:ph type="title"/>
          </p:nvPr>
        </p:nvSpPr>
        <p:spPr>
          <a:xfrm>
            <a:off x="376287" y="815501"/>
            <a:ext cx="11504330" cy="650021"/>
          </a:xfrm>
        </p:spPr>
        <p:txBody>
          <a:bodyPr>
            <a:normAutofit fontScale="90000"/>
          </a:bodyPr>
          <a:lstStyle/>
          <a:p>
            <a:r>
              <a:rPr lang="de-DE" dirty="0"/>
              <a:t>Wirkungsvolles Kontrollieren </a:t>
            </a:r>
            <a:br>
              <a:rPr lang="de-DE" dirty="0"/>
            </a:br>
            <a:r>
              <a:rPr lang="de-DE" dirty="0"/>
              <a:t>und Sanktionieren</a:t>
            </a:r>
            <a:endParaRPr lang="de-CH" sz="3100" dirty="0"/>
          </a:p>
        </p:txBody>
      </p:sp>
      <p:sp>
        <p:nvSpPr>
          <p:cNvPr id="5" name="Textplatzhalter 4">
            <a:extLst>
              <a:ext uri="{FF2B5EF4-FFF2-40B4-BE49-F238E27FC236}">
                <a16:creationId xmlns:a16="http://schemas.microsoft.com/office/drawing/2014/main" id="{57B35078-2286-4780-96BE-409B8DEE169E}"/>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pic>
        <p:nvPicPr>
          <p:cNvPr id="6" name="Grafik 5" descr="Gruppe von Männern mit einfarbiger Füllung">
            <a:extLst>
              <a:ext uri="{FF2B5EF4-FFF2-40B4-BE49-F238E27FC236}">
                <a16:creationId xmlns:a16="http://schemas.microsoft.com/office/drawing/2014/main" id="{ABC23EFB-9B96-E7AB-D534-BB31D94B5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4161" y="726507"/>
            <a:ext cx="556456" cy="556456"/>
          </a:xfrm>
          <a:prstGeom prst="rect">
            <a:avLst/>
          </a:prstGeom>
        </p:spPr>
      </p:pic>
      <p:sp>
        <p:nvSpPr>
          <p:cNvPr id="2" name="Rechteck 1">
            <a:extLst>
              <a:ext uri="{FF2B5EF4-FFF2-40B4-BE49-F238E27FC236}">
                <a16:creationId xmlns:a16="http://schemas.microsoft.com/office/drawing/2014/main" id="{C35DEEA1-A3CA-A18D-D7E1-25E96422C04A}"/>
              </a:ext>
            </a:extLst>
          </p:cNvPr>
          <p:cNvSpPr/>
          <p:nvPr/>
        </p:nvSpPr>
        <p:spPr>
          <a:xfrm>
            <a:off x="3194824" y="1944593"/>
            <a:ext cx="5802351" cy="169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b="1" dirty="0"/>
              <a:t>Vertrauen schenken</a:t>
            </a:r>
            <a:r>
              <a:rPr lang="de-DE" dirty="0"/>
              <a:t> &gt; </a:t>
            </a:r>
            <a:br>
              <a:rPr lang="de-DE" dirty="0"/>
            </a:br>
            <a:r>
              <a:rPr lang="de-DE" sz="2000" dirty="0"/>
              <a:t>Kontrolle ausüben</a:t>
            </a:r>
            <a:endParaRPr lang="de-CH" sz="2000" dirty="0"/>
          </a:p>
        </p:txBody>
      </p:sp>
      <p:sp>
        <p:nvSpPr>
          <p:cNvPr id="4" name="Rechteck 3">
            <a:extLst>
              <a:ext uri="{FF2B5EF4-FFF2-40B4-BE49-F238E27FC236}">
                <a16:creationId xmlns:a16="http://schemas.microsoft.com/office/drawing/2014/main" id="{FF982184-67D0-9969-3F67-0666490ACC5F}"/>
              </a:ext>
            </a:extLst>
          </p:cNvPr>
          <p:cNvSpPr/>
          <p:nvPr/>
        </p:nvSpPr>
        <p:spPr>
          <a:xfrm>
            <a:off x="3194823" y="3981549"/>
            <a:ext cx="5802351" cy="1694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b="1" dirty="0"/>
              <a:t>Konsequent Fragen</a:t>
            </a:r>
            <a:r>
              <a:rPr lang="de-DE" dirty="0"/>
              <a:t> &gt; </a:t>
            </a:r>
          </a:p>
          <a:p>
            <a:pPr algn="ctr"/>
            <a:r>
              <a:rPr lang="de-DE" sz="2000" dirty="0"/>
              <a:t>Sanktionen aussprechen</a:t>
            </a:r>
            <a:endParaRPr lang="de-CH" sz="2000" dirty="0"/>
          </a:p>
        </p:txBody>
      </p:sp>
    </p:spTree>
    <p:extLst>
      <p:ext uri="{BB962C8B-B14F-4D97-AF65-F5344CB8AC3E}">
        <p14:creationId xmlns:p14="http://schemas.microsoft.com/office/powerpoint/2010/main" val="183882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7132D3EA-8D1E-40FF-A636-073E22285028}"/>
              </a:ext>
            </a:extLst>
          </p:cNvPr>
          <p:cNvSpPr>
            <a:spLocks noGrp="1"/>
          </p:cNvSpPr>
          <p:nvPr>
            <p:ph type="subTitle" idx="1"/>
          </p:nvPr>
        </p:nvSpPr>
        <p:spPr/>
        <p:txBody>
          <a:bodyPr>
            <a:normAutofit lnSpcReduction="10000"/>
          </a:bodyPr>
          <a:lstStyle/>
          <a:p>
            <a:r>
              <a:rPr lang="de-DE" dirty="0"/>
              <a:t> Junior Manager - </a:t>
            </a:r>
            <a:r>
              <a:rPr lang="de-DE" dirty="0" err="1"/>
              <a:t>Breakout</a:t>
            </a:r>
            <a:r>
              <a:rPr lang="de-DE" dirty="0"/>
              <a:t> Session (‘20)</a:t>
            </a:r>
            <a:endParaRPr lang="de-CH" dirty="0"/>
          </a:p>
        </p:txBody>
      </p:sp>
      <p:sp>
        <p:nvSpPr>
          <p:cNvPr id="3" name="Titel 2">
            <a:extLst>
              <a:ext uri="{FF2B5EF4-FFF2-40B4-BE49-F238E27FC236}">
                <a16:creationId xmlns:a16="http://schemas.microsoft.com/office/drawing/2014/main" id="{2E989411-A627-4340-9903-B51AE56A5045}"/>
              </a:ext>
            </a:extLst>
          </p:cNvPr>
          <p:cNvSpPr>
            <a:spLocks noGrp="1"/>
          </p:cNvSpPr>
          <p:nvPr>
            <p:ph type="title"/>
          </p:nvPr>
        </p:nvSpPr>
        <p:spPr/>
        <p:txBody>
          <a:bodyPr/>
          <a:lstStyle/>
          <a:p>
            <a:r>
              <a:rPr lang="de-DE" dirty="0"/>
              <a:t>Führungsmethoden ausprobieren</a:t>
            </a:r>
            <a:endParaRPr lang="de-CH" dirty="0"/>
          </a:p>
        </p:txBody>
      </p:sp>
      <p:sp>
        <p:nvSpPr>
          <p:cNvPr id="4" name="Textplatzhalter 3">
            <a:extLst>
              <a:ext uri="{FF2B5EF4-FFF2-40B4-BE49-F238E27FC236}">
                <a16:creationId xmlns:a16="http://schemas.microsoft.com/office/drawing/2014/main" id="{E01754EC-10CE-430D-B4A9-25C84B0AE6EC}"/>
              </a:ext>
            </a:extLst>
          </p:cNvPr>
          <p:cNvSpPr>
            <a:spLocks noGrp="1"/>
          </p:cNvSpPr>
          <p:nvPr>
            <p:ph type="body" sz="quarter" idx="18"/>
          </p:nvPr>
        </p:nvSpPr>
        <p:spPr>
          <a:xfrm>
            <a:off x="376287" y="1805150"/>
            <a:ext cx="8674456" cy="4559300"/>
          </a:xfrm>
        </p:spPr>
        <p:txBody>
          <a:bodyPr/>
          <a:lstStyle/>
          <a:p>
            <a:r>
              <a:rPr lang="de-DE" sz="2000" dirty="0"/>
              <a:t>Bildet Zweiergruppen. </a:t>
            </a:r>
          </a:p>
          <a:p>
            <a:pPr>
              <a:tabLst>
                <a:tab pos="534988" algn="l"/>
              </a:tabLst>
            </a:pPr>
            <a:r>
              <a:rPr lang="de-DE" sz="2000" dirty="0"/>
              <a:t>Wählt Euch je eine Fallstudie aus zu den Themen:</a:t>
            </a:r>
            <a:br>
              <a:rPr lang="de-DE" sz="2000" dirty="0"/>
            </a:br>
            <a:r>
              <a:rPr lang="de-DE" sz="2000" dirty="0"/>
              <a:t>- 	Situative Führung und Delegation</a:t>
            </a:r>
            <a:br>
              <a:rPr lang="de-DE" sz="2000" dirty="0"/>
            </a:br>
            <a:r>
              <a:rPr lang="de-DE" sz="2000" dirty="0"/>
              <a:t>- 	Wirkungsvolles Kontrollieren und Sanktionieren </a:t>
            </a:r>
          </a:p>
          <a:p>
            <a:r>
              <a:rPr lang="de-DE" sz="2000" dirty="0"/>
              <a:t>Besprecht, wie ihr diese Fälle in Eurer Praxis lösen würdet.</a:t>
            </a:r>
          </a:p>
          <a:p>
            <a:r>
              <a:rPr lang="de-DE" sz="2000" dirty="0"/>
              <a:t>Anschließend kehren alle ins Plenum zurück und diskutieren </a:t>
            </a:r>
            <a:br>
              <a:rPr lang="de-DE" sz="2000" dirty="0"/>
            </a:br>
            <a:r>
              <a:rPr lang="de-DE" sz="2000" dirty="0"/>
              <a:t>über das Geschehene.</a:t>
            </a:r>
            <a:endParaRPr lang="de-CH" sz="2000" dirty="0"/>
          </a:p>
          <a:p>
            <a:endParaRPr lang="de-CH" sz="2000" dirty="0">
              <a:latin typeface="+mj-lt"/>
            </a:endParaRPr>
          </a:p>
        </p:txBody>
      </p:sp>
      <p:sp>
        <p:nvSpPr>
          <p:cNvPr id="5" name="Textplatzhalter 4">
            <a:extLst>
              <a:ext uri="{FF2B5EF4-FFF2-40B4-BE49-F238E27FC236}">
                <a16:creationId xmlns:a16="http://schemas.microsoft.com/office/drawing/2014/main" id="{44149E62-1D79-4A93-A4A1-2245C57F636B}"/>
              </a:ext>
            </a:extLst>
          </p:cNvPr>
          <p:cNvSpPr>
            <a:spLocks noGrp="1"/>
          </p:cNvSpPr>
          <p:nvPr>
            <p:ph type="body" sz="quarter" idx="40"/>
          </p:nvPr>
        </p:nvSpPr>
        <p:spPr/>
        <p:txBody>
          <a:bodyPr>
            <a:normAutofit fontScale="92500" lnSpcReduction="10000"/>
          </a:bodyPr>
          <a:lstStyle/>
          <a:p>
            <a:r>
              <a:rPr lang="de-DE" dirty="0"/>
              <a:t>Führung gestalten</a:t>
            </a:r>
            <a:endParaRPr lang="de-CH" dirty="0"/>
          </a:p>
          <a:p>
            <a:endParaRPr lang="de-CH" dirty="0"/>
          </a:p>
        </p:txBody>
      </p:sp>
      <p:pic>
        <p:nvPicPr>
          <p:cNvPr id="6" name="Grafik 5" descr="Benutzer mit einfarbiger Füllung">
            <a:extLst>
              <a:ext uri="{FF2B5EF4-FFF2-40B4-BE49-F238E27FC236}">
                <a16:creationId xmlns:a16="http://schemas.microsoft.com/office/drawing/2014/main" id="{23D642AF-C7AA-BBF2-0ED7-33DF8C111D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19812" y="782714"/>
            <a:ext cx="571656" cy="571656"/>
          </a:xfrm>
          <a:prstGeom prst="rect">
            <a:avLst/>
          </a:prstGeom>
        </p:spPr>
      </p:pic>
    </p:spTree>
    <p:extLst>
      <p:ext uri="{BB962C8B-B14F-4D97-AF65-F5344CB8AC3E}">
        <p14:creationId xmlns:p14="http://schemas.microsoft.com/office/powerpoint/2010/main" val="427641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ginning &amp; End">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A8B1D2F3-845B-4CA0-B403-8602ADA41B57}"/>
    </a:ext>
  </a:extLst>
</a:theme>
</file>

<file path=ppt/theme/theme2.xml><?xml version="1.0" encoding="utf-8"?>
<a:theme xmlns:a="http://schemas.openxmlformats.org/drawingml/2006/main" name="Chapters">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9F70067-7B82-48A5-BA5B-8F19CC3FA52B}"/>
    </a:ext>
  </a:extLst>
</a:theme>
</file>

<file path=ppt/theme/theme3.xml><?xml version="1.0" encoding="utf-8"?>
<a:theme xmlns:a="http://schemas.openxmlformats.org/drawingml/2006/main" name="Agenda">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CCACCD2-605E-4D8B-B8F6-5BB2788D4B52}"/>
    </a:ext>
  </a:extLst>
</a:theme>
</file>

<file path=ppt/theme/theme4.xml><?xml version="1.0" encoding="utf-8"?>
<a:theme xmlns:a="http://schemas.openxmlformats.org/drawingml/2006/main" name="Safety Firs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274FE7C9-C4B0-4F19-B394-1A337E915AD2}"/>
    </a:ext>
  </a:extLst>
</a:theme>
</file>

<file path=ppt/theme/theme5.xml><?xml version="1.0" encoding="utf-8"?>
<a:theme xmlns:a="http://schemas.openxmlformats.org/drawingml/2006/main" name="Content">
  <a:themeElements>
    <a:clrScheme name="Compass Group Colour Scheme">
      <a:dk1>
        <a:sysClr val="windowText" lastClr="000000"/>
      </a:dk1>
      <a:lt1>
        <a:sysClr val="window" lastClr="FFFFFF"/>
      </a:lt1>
      <a:dk2>
        <a:srgbClr val="BFBFBF"/>
      </a:dk2>
      <a:lt2>
        <a:srgbClr val="F2F2F2"/>
      </a:lt2>
      <a:accent1>
        <a:srgbClr val="B3985A"/>
      </a:accent1>
      <a:accent2>
        <a:srgbClr val="00AEEF"/>
      </a:accent2>
      <a:accent3>
        <a:srgbClr val="A0A0A0"/>
      </a:accent3>
      <a:accent4>
        <a:srgbClr val="F2F2F2"/>
      </a:accent4>
      <a:accent5>
        <a:srgbClr val="D1C19C"/>
      </a:accent5>
      <a:accent6>
        <a:srgbClr val="F0EADE"/>
      </a:accent6>
      <a:hlink>
        <a:srgbClr val="000000"/>
      </a:hlink>
      <a:folHlink>
        <a:srgbClr val="7F7F7F"/>
      </a:folHlink>
    </a:clrScheme>
    <a:fontScheme name="Compass Group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Compass_Group_CH_11_2021_DE" id="{0CCAA7DB-E9D6-47EB-9EBA-59F1FA0FCB1E}" vid="{1214007E-DD2D-4079-80ED-4C20BAEFA9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6A492712D1605459CA0F68E4C5F419E" ma:contentTypeVersion="8" ma:contentTypeDescription="Ein neues Dokument erstellen." ma:contentTypeScope="" ma:versionID="358c755fa796dc6ebf79c0505e5c69eb">
  <xsd:schema xmlns:xsd="http://www.w3.org/2001/XMLSchema" xmlns:xs="http://www.w3.org/2001/XMLSchema" xmlns:p="http://schemas.microsoft.com/office/2006/metadata/properties" xmlns:ns2="0aca4dc3-26b8-4e05-98b3-997492e3d66e" targetNamespace="http://schemas.microsoft.com/office/2006/metadata/properties" ma:root="true" ma:fieldsID="74ed91165e76c226581e98747700412f" ns2:_="">
    <xsd:import namespace="0aca4dc3-26b8-4e05-98b3-997492e3d6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a4dc3-26b8-4e05-98b3-997492e3d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72EBDF-CC8A-400C-A2A6-33D28896DA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a4dc3-26b8-4e05-98b3-997492e3d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2B6A16-FE7F-4CAD-9523-8C9DCCBBA5F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29D1C78-F713-42CC-86FF-82F33F0AEF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Template_Compass_Group_CH_11_2021_DE (1)</Template>
  <TotalTime>0</TotalTime>
  <Words>993</Words>
  <Application>Microsoft Macintosh PowerPoint</Application>
  <PresentationFormat>Breitbild</PresentationFormat>
  <Paragraphs>206</Paragraphs>
  <Slides>17</Slides>
  <Notes>2</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17</vt:i4>
      </vt:variant>
    </vt:vector>
  </HeadingPairs>
  <TitlesOfParts>
    <vt:vector size="25" baseType="lpstr">
      <vt:lpstr>Arial</vt:lpstr>
      <vt:lpstr>Calibri</vt:lpstr>
      <vt:lpstr>FrutigerLTW01-45Light</vt:lpstr>
      <vt:lpstr>Beginning &amp; End</vt:lpstr>
      <vt:lpstr>Chapters</vt:lpstr>
      <vt:lpstr>Agenda</vt:lpstr>
      <vt:lpstr>Safety First</vt:lpstr>
      <vt:lpstr>Content</vt:lpstr>
      <vt:lpstr>Workshop 4: Führung gestalten</vt:lpstr>
      <vt:lpstr>Leadership Masterclass</vt:lpstr>
      <vt:lpstr>Agenda</vt:lpstr>
      <vt:lpstr>Wer wir sind</vt:lpstr>
      <vt:lpstr>Wer wir sind</vt:lpstr>
      <vt:lpstr>Ziele heute</vt:lpstr>
      <vt:lpstr>Situative Führung und Delegation</vt:lpstr>
      <vt:lpstr>Wirkungsvolles Kontrollieren  und Sanktionieren</vt:lpstr>
      <vt:lpstr>Führungsmethoden ausprobieren</vt:lpstr>
      <vt:lpstr>Führungsmethoden ausprobieren</vt:lpstr>
      <vt:lpstr>Führungsmethoden ausprobieren</vt:lpstr>
      <vt:lpstr>Tipps für erfolgreiche Meetings</vt:lpstr>
      <vt:lpstr>Tipps für erfolgreiche Meetings</vt:lpstr>
      <vt:lpstr>Mein Entwicklungsplan</vt:lpstr>
      <vt:lpstr>Mein Entwicklungsplan</vt:lpstr>
      <vt:lpstr>Interaktives Feedback</vt:lpstr>
      <vt:lpstr>Vielen Dank für Dein Mitgestalten!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Achim Bartholomie</dc:creator>
  <cp:lastModifiedBy>Michelle Nguyen</cp:lastModifiedBy>
  <cp:revision>30</cp:revision>
  <cp:lastPrinted>2021-11-17T11:33:30Z</cp:lastPrinted>
  <dcterms:created xsi:type="dcterms:W3CDTF">2022-02-08T17:20:07Z</dcterms:created>
  <dcterms:modified xsi:type="dcterms:W3CDTF">2023-08-03T19:19:14Z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0x010100B6A492712D1605459CA0F68E4C5F419E</vt:lpwstr>
  </property>
</Properties>
</file>