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5"/>
  </p:notesMasterIdLst>
  <p:handoutMasterIdLst>
    <p:handoutMasterId r:id="rId26"/>
  </p:handoutMasterIdLst>
  <p:sldIdLst>
    <p:sldId id="415" r:id="rId9"/>
    <p:sldId id="492" r:id="rId10"/>
    <p:sldId id="467" r:id="rId11"/>
    <p:sldId id="507" r:id="rId12"/>
    <p:sldId id="499" r:id="rId13"/>
    <p:sldId id="496" r:id="rId14"/>
    <p:sldId id="506" r:id="rId15"/>
    <p:sldId id="505" r:id="rId16"/>
    <p:sldId id="488" r:id="rId17"/>
    <p:sldId id="503" r:id="rId18"/>
    <p:sldId id="500" r:id="rId19"/>
    <p:sldId id="502" r:id="rId20"/>
    <p:sldId id="493" r:id="rId21"/>
    <p:sldId id="504" r:id="rId22"/>
    <p:sldId id="494" r:id="rId23"/>
    <p:sldId id="457" r:id="rId24"/>
  </p:sldIdLst>
  <p:sldSz cx="12192000" cy="6858000"/>
  <p:notesSz cx="6797675" cy="9872663"/>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4A2"/>
    <a:srgbClr val="00AEEF"/>
    <a:srgbClr val="00B7EB"/>
    <a:srgbClr val="00FFFF"/>
    <a:srgbClr val="BFBFBF"/>
    <a:srgbClr val="009DE8"/>
    <a:srgbClr val="F2F2F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6A031-38B8-44FB-AD37-377A821DA6ED}" v="84" dt="2024-01-15T16:15:07.518"/>
  </p1510:revLst>
</p1510:revInfo>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1" autoAdjust="0"/>
    <p:restoredTop sz="92735" autoAdjust="0"/>
  </p:normalViewPr>
  <p:slideViewPr>
    <p:cSldViewPr snapToGrid="0">
      <p:cViewPr varScale="1">
        <p:scale>
          <a:sx n="60" d="100"/>
          <a:sy n="60" d="100"/>
        </p:scale>
        <p:origin x="724" y="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res" userId="dc2aae9b-7865-4c31-b626-bc288c968dae" providerId="ADAL" clId="{74EA0F6B-C17B-42B1-9FDB-F45082D36E3A}"/>
    <pc:docChg chg="modSld">
      <pc:chgData name="Michael Kres" userId="dc2aae9b-7865-4c31-b626-bc288c968dae" providerId="ADAL" clId="{74EA0F6B-C17B-42B1-9FDB-F45082D36E3A}" dt="2023-08-21T07:35:09.818" v="43" actId="20577"/>
      <pc:docMkLst>
        <pc:docMk/>
      </pc:docMkLst>
      <pc:sldChg chg="modSp mod">
        <pc:chgData name="Michael Kres" userId="dc2aae9b-7865-4c31-b626-bc288c968dae" providerId="ADAL" clId="{74EA0F6B-C17B-42B1-9FDB-F45082D36E3A}" dt="2023-08-21T07:34:11.401" v="12" actId="20577"/>
        <pc:sldMkLst>
          <pc:docMk/>
          <pc:sldMk cId="3809718590" sldId="415"/>
        </pc:sldMkLst>
        <pc:spChg chg="mod">
          <ac:chgData name="Michael Kres" userId="dc2aae9b-7865-4c31-b626-bc288c968dae" providerId="ADAL" clId="{74EA0F6B-C17B-42B1-9FDB-F45082D36E3A}" dt="2023-08-21T07:34:11.401" v="12" actId="20577"/>
          <ac:spMkLst>
            <pc:docMk/>
            <pc:sldMk cId="3809718590" sldId="415"/>
            <ac:spMk id="3" creationId="{31C39B90-FB3D-48BD-9FA5-6104BF00B95F}"/>
          </ac:spMkLst>
        </pc:spChg>
      </pc:sldChg>
      <pc:sldChg chg="modSp mod">
        <pc:chgData name="Michael Kres" userId="dc2aae9b-7865-4c31-b626-bc288c968dae" providerId="ADAL" clId="{74EA0F6B-C17B-42B1-9FDB-F45082D36E3A}" dt="2023-08-21T07:35:09.818" v="43" actId="20577"/>
        <pc:sldMkLst>
          <pc:docMk/>
          <pc:sldMk cId="173647722" sldId="457"/>
        </pc:sldMkLst>
        <pc:spChg chg="mod">
          <ac:chgData name="Michael Kres" userId="dc2aae9b-7865-4c31-b626-bc288c968dae" providerId="ADAL" clId="{74EA0F6B-C17B-42B1-9FDB-F45082D36E3A}" dt="2023-08-21T07:35:09.818" v="43" actId="20577"/>
          <ac:spMkLst>
            <pc:docMk/>
            <pc:sldMk cId="173647722" sldId="457"/>
            <ac:spMk id="3" creationId="{607F71D1-A559-47F3-81C7-8C470D3E85E4}"/>
          </ac:spMkLst>
        </pc:spChg>
      </pc:sldChg>
    </pc:docChg>
  </pc:docChgLst>
  <pc:docChgLst>
    <pc:chgData name="Michael Kres" userId="dc2aae9b-7865-4c31-b626-bc288c968dae" providerId="ADAL" clId="{6EC6A031-38B8-44FB-AD37-377A821DA6ED}"/>
    <pc:docChg chg="custSel addSld delSld modSld replTag">
      <pc:chgData name="Michael Kres" userId="dc2aae9b-7865-4c31-b626-bc288c968dae" providerId="ADAL" clId="{6EC6A031-38B8-44FB-AD37-377A821DA6ED}" dt="2024-01-15T16:28:09.094" v="1927" actId="1036"/>
      <pc:docMkLst>
        <pc:docMk/>
      </pc:docMkLst>
      <pc:sldChg chg="del">
        <pc:chgData name="Michael Kres" userId="dc2aae9b-7865-4c31-b626-bc288c968dae" providerId="ADAL" clId="{6EC6A031-38B8-44FB-AD37-377A821DA6ED}" dt="2024-01-15T14:18:34.958" v="0" actId="47"/>
        <pc:sldMkLst>
          <pc:docMk/>
          <pc:sldMk cId="1465501461" sldId="486"/>
        </pc:sldMkLst>
      </pc:sldChg>
      <pc:sldChg chg="modSp mod">
        <pc:chgData name="Michael Kres" userId="dc2aae9b-7865-4c31-b626-bc288c968dae" providerId="ADAL" clId="{6EC6A031-38B8-44FB-AD37-377A821DA6ED}" dt="2024-01-15T14:18:49.804" v="6" actId="1038"/>
        <pc:sldMkLst>
          <pc:docMk/>
          <pc:sldMk cId="1672601571" sldId="499"/>
        </pc:sldMkLst>
        <pc:spChg chg="mod">
          <ac:chgData name="Michael Kres" userId="dc2aae9b-7865-4c31-b626-bc288c968dae" providerId="ADAL" clId="{6EC6A031-38B8-44FB-AD37-377A821DA6ED}" dt="2024-01-15T14:18:49.804" v="6" actId="1038"/>
          <ac:spMkLst>
            <pc:docMk/>
            <pc:sldMk cId="1672601571" sldId="499"/>
            <ac:spMk id="9" creationId="{E8AA221C-5215-0634-BA48-EE21C523C20F}"/>
          </ac:spMkLst>
        </pc:spChg>
      </pc:sldChg>
      <pc:sldChg chg="addSp delSp modSp mod">
        <pc:chgData name="Michael Kres" userId="dc2aae9b-7865-4c31-b626-bc288c968dae" providerId="ADAL" clId="{6EC6A031-38B8-44FB-AD37-377A821DA6ED}" dt="2024-01-15T16:15:38.291" v="1921" actId="20577"/>
        <pc:sldMkLst>
          <pc:docMk/>
          <pc:sldMk cId="488326067" sldId="500"/>
        </pc:sldMkLst>
        <pc:spChg chg="del mod">
          <ac:chgData name="Michael Kres" userId="dc2aae9b-7865-4c31-b626-bc288c968dae" providerId="ADAL" clId="{6EC6A031-38B8-44FB-AD37-377A821DA6ED}" dt="2024-01-15T14:31:26.344" v="595" actId="478"/>
          <ac:spMkLst>
            <pc:docMk/>
            <pc:sldMk cId="488326067" sldId="500"/>
            <ac:spMk id="4" creationId="{E01754EC-10CE-430D-B4A9-25C84B0AE6EC}"/>
          </ac:spMkLst>
        </pc:spChg>
        <pc:spChg chg="add del mod">
          <ac:chgData name="Michael Kres" userId="dc2aae9b-7865-4c31-b626-bc288c968dae" providerId="ADAL" clId="{6EC6A031-38B8-44FB-AD37-377A821DA6ED}" dt="2024-01-15T14:31:30.706" v="596" actId="478"/>
          <ac:spMkLst>
            <pc:docMk/>
            <pc:sldMk cId="488326067" sldId="500"/>
            <ac:spMk id="9" creationId="{C73F0FFE-6B2B-B91C-9833-A87B0589467F}"/>
          </ac:spMkLst>
        </pc:spChg>
        <pc:graphicFrameChg chg="add mod modGraphic">
          <ac:chgData name="Michael Kres" userId="dc2aae9b-7865-4c31-b626-bc288c968dae" providerId="ADAL" clId="{6EC6A031-38B8-44FB-AD37-377A821DA6ED}" dt="2024-01-15T16:15:38.291" v="1921" actId="20577"/>
          <ac:graphicFrameMkLst>
            <pc:docMk/>
            <pc:sldMk cId="488326067" sldId="500"/>
            <ac:graphicFrameMk id="7" creationId="{DCBC5396-51C5-0C8D-6DE6-8DF106E33A76}"/>
          </ac:graphicFrameMkLst>
        </pc:graphicFrameChg>
      </pc:sldChg>
      <pc:sldChg chg="modSp mod">
        <pc:chgData name="Michael Kres" userId="dc2aae9b-7865-4c31-b626-bc288c968dae" providerId="ADAL" clId="{6EC6A031-38B8-44FB-AD37-377A821DA6ED}" dt="2024-01-15T16:28:09.094" v="1927" actId="1036"/>
        <pc:sldMkLst>
          <pc:docMk/>
          <pc:sldMk cId="3220519588" sldId="502"/>
        </pc:sldMkLst>
        <pc:spChg chg="mod">
          <ac:chgData name="Michael Kres" userId="dc2aae9b-7865-4c31-b626-bc288c968dae" providerId="ADAL" clId="{6EC6A031-38B8-44FB-AD37-377A821DA6ED}" dt="2024-01-15T14:45:17.177" v="761" actId="20577"/>
          <ac:spMkLst>
            <pc:docMk/>
            <pc:sldMk cId="3220519588" sldId="502"/>
            <ac:spMk id="26" creationId="{06A990E2-846C-89AC-AFFA-F7C23995ACC2}"/>
          </ac:spMkLst>
        </pc:spChg>
        <pc:spChg chg="mod">
          <ac:chgData name="Michael Kres" userId="dc2aae9b-7865-4c31-b626-bc288c968dae" providerId="ADAL" clId="{6EC6A031-38B8-44FB-AD37-377A821DA6ED}" dt="2024-01-15T14:46:50.174" v="799" actId="1037"/>
          <ac:spMkLst>
            <pc:docMk/>
            <pc:sldMk cId="3220519588" sldId="502"/>
            <ac:spMk id="27" creationId="{18BE82F9-3D68-6AFE-1416-5A8586FAA21E}"/>
          </ac:spMkLst>
        </pc:spChg>
        <pc:spChg chg="mod">
          <ac:chgData name="Michael Kres" userId="dc2aae9b-7865-4c31-b626-bc288c968dae" providerId="ADAL" clId="{6EC6A031-38B8-44FB-AD37-377A821DA6ED}" dt="2024-01-15T14:45:00.029" v="737" actId="1036"/>
          <ac:spMkLst>
            <pc:docMk/>
            <pc:sldMk cId="3220519588" sldId="502"/>
            <ac:spMk id="28" creationId="{C0A4585D-F1E0-36B4-512B-5F99D5B2E4D1}"/>
          </ac:spMkLst>
        </pc:spChg>
        <pc:spChg chg="mod ord">
          <ac:chgData name="Michael Kres" userId="dc2aae9b-7865-4c31-b626-bc288c968dae" providerId="ADAL" clId="{6EC6A031-38B8-44FB-AD37-377A821DA6ED}" dt="2024-01-15T14:44:53.955" v="716" actId="1076"/>
          <ac:spMkLst>
            <pc:docMk/>
            <pc:sldMk cId="3220519588" sldId="502"/>
            <ac:spMk id="29" creationId="{23BCB42E-71A4-2056-B55E-13B04A8D1371}"/>
          </ac:spMkLst>
        </pc:spChg>
        <pc:spChg chg="mod">
          <ac:chgData name="Michael Kres" userId="dc2aae9b-7865-4c31-b626-bc288c968dae" providerId="ADAL" clId="{6EC6A031-38B8-44FB-AD37-377A821DA6ED}" dt="2024-01-15T14:57:32.729" v="967" actId="1036"/>
          <ac:spMkLst>
            <pc:docMk/>
            <pc:sldMk cId="3220519588" sldId="502"/>
            <ac:spMk id="30" creationId="{DAE7B981-8142-721A-6143-4D018E155921}"/>
          </ac:spMkLst>
        </pc:spChg>
        <pc:spChg chg="mod">
          <ac:chgData name="Michael Kres" userId="dc2aae9b-7865-4c31-b626-bc288c968dae" providerId="ADAL" clId="{6EC6A031-38B8-44FB-AD37-377A821DA6ED}" dt="2024-01-15T16:16:53.481" v="1925" actId="20577"/>
          <ac:spMkLst>
            <pc:docMk/>
            <pc:sldMk cId="3220519588" sldId="502"/>
            <ac:spMk id="33" creationId="{D9750192-1726-AF80-D71D-1FF3914154E1}"/>
          </ac:spMkLst>
        </pc:spChg>
        <pc:spChg chg="mod">
          <ac:chgData name="Michael Kres" userId="dc2aae9b-7865-4c31-b626-bc288c968dae" providerId="ADAL" clId="{6EC6A031-38B8-44FB-AD37-377A821DA6ED}" dt="2024-01-15T16:16:51.309" v="1923" actId="20577"/>
          <ac:spMkLst>
            <pc:docMk/>
            <pc:sldMk cId="3220519588" sldId="502"/>
            <ac:spMk id="34" creationId="{60DD052F-4136-484F-8F0F-93711DD288FC}"/>
          </ac:spMkLst>
        </pc:spChg>
        <pc:spChg chg="mod">
          <ac:chgData name="Michael Kres" userId="dc2aae9b-7865-4c31-b626-bc288c968dae" providerId="ADAL" clId="{6EC6A031-38B8-44FB-AD37-377A821DA6ED}" dt="2024-01-15T16:28:09.094" v="1927" actId="1036"/>
          <ac:spMkLst>
            <pc:docMk/>
            <pc:sldMk cId="3220519588" sldId="502"/>
            <ac:spMk id="36" creationId="{AC4408C2-A288-647B-9885-C263FBCCBA0B}"/>
          </ac:spMkLst>
        </pc:spChg>
      </pc:sldChg>
      <pc:sldChg chg="modSp mod">
        <pc:chgData name="Michael Kres" userId="dc2aae9b-7865-4c31-b626-bc288c968dae" providerId="ADAL" clId="{6EC6A031-38B8-44FB-AD37-377A821DA6ED}" dt="2024-01-15T15:31:36.263" v="969" actId="20577"/>
        <pc:sldMkLst>
          <pc:docMk/>
          <pc:sldMk cId="43938502" sldId="505"/>
        </pc:sldMkLst>
        <pc:spChg chg="mod">
          <ac:chgData name="Michael Kres" userId="dc2aae9b-7865-4c31-b626-bc288c968dae" providerId="ADAL" clId="{6EC6A031-38B8-44FB-AD37-377A821DA6ED}" dt="2024-01-15T14:23:10.510" v="217" actId="1036"/>
          <ac:spMkLst>
            <pc:docMk/>
            <pc:sldMk cId="43938502" sldId="505"/>
            <ac:spMk id="6" creationId="{7C0F5E3B-DBBD-2F6A-726C-F15BA96FDD4B}"/>
          </ac:spMkLst>
        </pc:spChg>
        <pc:spChg chg="mod">
          <ac:chgData name="Michael Kres" userId="dc2aae9b-7865-4c31-b626-bc288c968dae" providerId="ADAL" clId="{6EC6A031-38B8-44FB-AD37-377A821DA6ED}" dt="2024-01-15T14:23:10.510" v="217" actId="1036"/>
          <ac:spMkLst>
            <pc:docMk/>
            <pc:sldMk cId="43938502" sldId="505"/>
            <ac:spMk id="8" creationId="{CC4D273F-CB77-6C3A-ED8E-FD92D099162B}"/>
          </ac:spMkLst>
        </pc:spChg>
        <pc:spChg chg="mod">
          <ac:chgData name="Michael Kres" userId="dc2aae9b-7865-4c31-b626-bc288c968dae" providerId="ADAL" clId="{6EC6A031-38B8-44FB-AD37-377A821DA6ED}" dt="2024-01-15T14:23:10.510" v="217" actId="1036"/>
          <ac:spMkLst>
            <pc:docMk/>
            <pc:sldMk cId="43938502" sldId="505"/>
            <ac:spMk id="9" creationId="{D1B830B1-7253-96CD-683E-075B381EA454}"/>
          </ac:spMkLst>
        </pc:spChg>
        <pc:spChg chg="mod">
          <ac:chgData name="Michael Kres" userId="dc2aae9b-7865-4c31-b626-bc288c968dae" providerId="ADAL" clId="{6EC6A031-38B8-44FB-AD37-377A821DA6ED}" dt="2024-01-15T14:23:10.510" v="217" actId="1036"/>
          <ac:spMkLst>
            <pc:docMk/>
            <pc:sldMk cId="43938502" sldId="505"/>
            <ac:spMk id="10" creationId="{2CF8BD98-0B4F-5F1D-DE4B-CFBA68E46489}"/>
          </ac:spMkLst>
        </pc:spChg>
        <pc:spChg chg="mod">
          <ac:chgData name="Michael Kres" userId="dc2aae9b-7865-4c31-b626-bc288c968dae" providerId="ADAL" clId="{6EC6A031-38B8-44FB-AD37-377A821DA6ED}" dt="2024-01-15T14:23:10.510" v="217" actId="1036"/>
          <ac:spMkLst>
            <pc:docMk/>
            <pc:sldMk cId="43938502" sldId="505"/>
            <ac:spMk id="14" creationId="{98587B5D-487B-BCAB-F7A8-5DEC862C854E}"/>
          </ac:spMkLst>
        </pc:spChg>
        <pc:spChg chg="mod">
          <ac:chgData name="Michael Kres" userId="dc2aae9b-7865-4c31-b626-bc288c968dae" providerId="ADAL" clId="{6EC6A031-38B8-44FB-AD37-377A821DA6ED}" dt="2024-01-15T15:31:36.263" v="969" actId="20577"/>
          <ac:spMkLst>
            <pc:docMk/>
            <pc:sldMk cId="43938502" sldId="505"/>
            <ac:spMk id="15" creationId="{A7A330C9-5932-D225-FE4C-EE0183567873}"/>
          </ac:spMkLst>
        </pc:spChg>
        <pc:spChg chg="mod">
          <ac:chgData name="Michael Kres" userId="dc2aae9b-7865-4c31-b626-bc288c968dae" providerId="ADAL" clId="{6EC6A031-38B8-44FB-AD37-377A821DA6ED}" dt="2024-01-15T14:24:34.526" v="332" actId="20577"/>
          <ac:spMkLst>
            <pc:docMk/>
            <pc:sldMk cId="43938502" sldId="505"/>
            <ac:spMk id="16" creationId="{C736A5D6-A3BB-7539-CFE2-F856E49DD431}"/>
          </ac:spMkLst>
        </pc:spChg>
        <pc:spChg chg="mod">
          <ac:chgData name="Michael Kres" userId="dc2aae9b-7865-4c31-b626-bc288c968dae" providerId="ADAL" clId="{6EC6A031-38B8-44FB-AD37-377A821DA6ED}" dt="2024-01-15T14:25:54.593" v="510" actId="20577"/>
          <ac:spMkLst>
            <pc:docMk/>
            <pc:sldMk cId="43938502" sldId="505"/>
            <ac:spMk id="17" creationId="{AF36937B-10D8-6DEC-71DE-529AD93017CD}"/>
          </ac:spMkLst>
        </pc:spChg>
        <pc:cxnChg chg="mod">
          <ac:chgData name="Michael Kres" userId="dc2aae9b-7865-4c31-b626-bc288c968dae" providerId="ADAL" clId="{6EC6A031-38B8-44FB-AD37-377A821DA6ED}" dt="2024-01-15T14:23:10.510" v="217" actId="1036"/>
          <ac:cxnSpMkLst>
            <pc:docMk/>
            <pc:sldMk cId="43938502" sldId="505"/>
            <ac:cxnSpMk id="12" creationId="{58721EF2-71BE-CBC5-13AA-25BAF7A1C9B7}"/>
          </ac:cxnSpMkLst>
        </pc:cxnChg>
        <pc:cxnChg chg="mod">
          <ac:chgData name="Michael Kres" userId="dc2aae9b-7865-4c31-b626-bc288c968dae" providerId="ADAL" clId="{6EC6A031-38B8-44FB-AD37-377A821DA6ED}" dt="2024-01-15T14:23:10.510" v="217" actId="1036"/>
          <ac:cxnSpMkLst>
            <pc:docMk/>
            <pc:sldMk cId="43938502" sldId="505"/>
            <ac:cxnSpMk id="13" creationId="{928C1167-123C-D166-1841-40ACC7D9FD02}"/>
          </ac:cxnSpMkLst>
        </pc:cxnChg>
      </pc:sldChg>
      <pc:sldChg chg="addSp modSp add mod setBg replTag">
        <pc:chgData name="Michael Kres" userId="dc2aae9b-7865-4c31-b626-bc288c968dae" providerId="ADAL" clId="{6EC6A031-38B8-44FB-AD37-377A821DA6ED}" dt="2024-01-15T14:56:09.308" v="838"/>
        <pc:sldMkLst>
          <pc:docMk/>
          <pc:sldMk cId="4199113988" sldId="508"/>
        </pc:sldMkLst>
        <pc:spChg chg="add mod replST">
          <ac:chgData name="Michael Kres" userId="dc2aae9b-7865-4c31-b626-bc288c968dae" providerId="ADAL" clId="{6EC6A031-38B8-44FB-AD37-377A821DA6ED}" dt="2024-01-15T14:56:09.254" v="824"/>
          <ac:spMkLst>
            <pc:docMk/>
            <pc:sldMk cId="4199113988" sldId="508"/>
            <ac:spMk id="6" creationId="{82632951-2397-4B40-6B53-15ECED5FF8AE}"/>
          </ac:spMkLst>
        </pc:spChg>
        <pc:spChg chg="add mod replST">
          <ac:chgData name="Michael Kres" userId="dc2aae9b-7865-4c31-b626-bc288c968dae" providerId="ADAL" clId="{6EC6A031-38B8-44FB-AD37-377A821DA6ED}" dt="2024-01-15T14:56:09.272" v="834"/>
          <ac:spMkLst>
            <pc:docMk/>
            <pc:sldMk cId="4199113988" sldId="508"/>
            <ac:spMk id="7" creationId="{9FA7C76F-4212-355E-057E-505CFD26B6DE}"/>
          </ac:spMkLst>
        </pc:spChg>
        <pc:picChg chg="add mod replST">
          <ac:chgData name="Michael Kres" userId="dc2aae9b-7865-4c31-b626-bc288c968dae" providerId="ADAL" clId="{6EC6A031-38B8-44FB-AD37-377A821DA6ED}" dt="2024-01-15T14:56:09.085" v="811"/>
          <ac:picMkLst>
            <pc:docMk/>
            <pc:sldMk cId="4199113988" sldId="508"/>
            <ac:picMk id="3" creationId="{82D5D031-F00B-C3E6-5543-D65B18EC275D}"/>
          </ac:picMkLst>
        </pc:picChg>
        <pc:picChg chg="add mod replST">
          <ac:chgData name="Michael Kres" userId="dc2aae9b-7865-4c31-b626-bc288c968dae" providerId="ADAL" clId="{6EC6A031-38B8-44FB-AD37-377A821DA6ED}" dt="2024-01-15T14:56:09.216" v="815"/>
          <ac:picMkLst>
            <pc:docMk/>
            <pc:sldMk cId="4199113988" sldId="508"/>
            <ac:picMk id="5" creationId="{F7F8DAB2-93A5-0831-30FD-9EEAB21E8509}"/>
          </ac:picMkLst>
        </pc:picChg>
      </pc:sldChg>
      <pc:sldChg chg="addSp modSp add mod setBg replTag">
        <pc:chgData name="Michael Kres" userId="dc2aae9b-7865-4c31-b626-bc288c968dae" providerId="ADAL" clId="{6EC6A031-38B8-44FB-AD37-377A821DA6ED}" dt="2024-01-15T14:56:09.571" v="873"/>
        <pc:sldMkLst>
          <pc:docMk/>
          <pc:sldMk cId="1705811264" sldId="509"/>
        </pc:sldMkLst>
        <pc:spChg chg="add mod replST">
          <ac:chgData name="Michael Kres" userId="dc2aae9b-7865-4c31-b626-bc288c968dae" providerId="ADAL" clId="{6EC6A031-38B8-44FB-AD37-377A821DA6ED}" dt="2024-01-15T14:56:09.525" v="859"/>
          <ac:spMkLst>
            <pc:docMk/>
            <pc:sldMk cId="1705811264" sldId="509"/>
            <ac:spMk id="6" creationId="{76369433-D00E-180D-24B3-A440DD19F53F}"/>
          </ac:spMkLst>
        </pc:spChg>
        <pc:spChg chg="add mod replST">
          <ac:chgData name="Michael Kres" userId="dc2aae9b-7865-4c31-b626-bc288c968dae" providerId="ADAL" clId="{6EC6A031-38B8-44FB-AD37-377A821DA6ED}" dt="2024-01-15T14:56:09.538" v="869"/>
          <ac:spMkLst>
            <pc:docMk/>
            <pc:sldMk cId="1705811264" sldId="509"/>
            <ac:spMk id="7" creationId="{B0BB620F-4169-5217-9366-96F20E6CE391}"/>
          </ac:spMkLst>
        </pc:spChg>
        <pc:picChg chg="add mod replST">
          <ac:chgData name="Michael Kres" userId="dc2aae9b-7865-4c31-b626-bc288c968dae" providerId="ADAL" clId="{6EC6A031-38B8-44FB-AD37-377A821DA6ED}" dt="2024-01-15T14:56:09.413" v="846"/>
          <ac:picMkLst>
            <pc:docMk/>
            <pc:sldMk cId="1705811264" sldId="509"/>
            <ac:picMk id="3" creationId="{95134E66-5F01-9ED0-95F7-EC38881262E4}"/>
          </ac:picMkLst>
        </pc:picChg>
        <pc:picChg chg="add mod replST">
          <ac:chgData name="Michael Kres" userId="dc2aae9b-7865-4c31-b626-bc288c968dae" providerId="ADAL" clId="{6EC6A031-38B8-44FB-AD37-377A821DA6ED}" dt="2024-01-15T14:56:09.509" v="850"/>
          <ac:picMkLst>
            <pc:docMk/>
            <pc:sldMk cId="1705811264" sldId="509"/>
            <ac:picMk id="5" creationId="{C6CD2DC0-447A-ADEB-CF1D-98BC404FDC1F}"/>
          </ac:picMkLst>
        </pc:picChg>
      </pc:sldChg>
      <pc:sldChg chg="addSp modSp add mod setBg replTag">
        <pc:chgData name="Michael Kres" userId="dc2aae9b-7865-4c31-b626-bc288c968dae" providerId="ADAL" clId="{6EC6A031-38B8-44FB-AD37-377A821DA6ED}" dt="2024-01-15T14:56:09.883" v="908"/>
        <pc:sldMkLst>
          <pc:docMk/>
          <pc:sldMk cId="2115005086" sldId="510"/>
        </pc:sldMkLst>
        <pc:spChg chg="add mod replST">
          <ac:chgData name="Michael Kres" userId="dc2aae9b-7865-4c31-b626-bc288c968dae" providerId="ADAL" clId="{6EC6A031-38B8-44FB-AD37-377A821DA6ED}" dt="2024-01-15T14:56:09.827" v="894"/>
          <ac:spMkLst>
            <pc:docMk/>
            <pc:sldMk cId="2115005086" sldId="510"/>
            <ac:spMk id="6" creationId="{B30FE02F-7EB1-D1DA-C823-AABB399FCF19}"/>
          </ac:spMkLst>
        </pc:spChg>
        <pc:spChg chg="add mod replST">
          <ac:chgData name="Michael Kres" userId="dc2aae9b-7865-4c31-b626-bc288c968dae" providerId="ADAL" clId="{6EC6A031-38B8-44FB-AD37-377A821DA6ED}" dt="2024-01-15T14:56:09.845" v="904"/>
          <ac:spMkLst>
            <pc:docMk/>
            <pc:sldMk cId="2115005086" sldId="510"/>
            <ac:spMk id="7" creationId="{93ACAF05-D7B1-6445-5962-0E01E58EFDB0}"/>
          </ac:spMkLst>
        </pc:spChg>
        <pc:picChg chg="add mod replST">
          <ac:chgData name="Michael Kres" userId="dc2aae9b-7865-4c31-b626-bc288c968dae" providerId="ADAL" clId="{6EC6A031-38B8-44FB-AD37-377A821DA6ED}" dt="2024-01-15T14:56:09.669" v="881"/>
          <ac:picMkLst>
            <pc:docMk/>
            <pc:sldMk cId="2115005086" sldId="510"/>
            <ac:picMk id="3" creationId="{5EE505FC-EE66-60FB-7D48-14003FF9463F}"/>
          </ac:picMkLst>
        </pc:picChg>
        <pc:picChg chg="add mod replST">
          <ac:chgData name="Michael Kres" userId="dc2aae9b-7865-4c31-b626-bc288c968dae" providerId="ADAL" clId="{6EC6A031-38B8-44FB-AD37-377A821DA6ED}" dt="2024-01-15T14:56:09.810" v="885"/>
          <ac:picMkLst>
            <pc:docMk/>
            <pc:sldMk cId="2115005086" sldId="510"/>
            <ac:picMk id="5" creationId="{8B98726C-D892-E832-E09B-128CFF0D0D0F}"/>
          </ac:picMkLst>
        </pc:picChg>
      </pc:sldChg>
    </pc:docChg>
  </pc:docChgLst>
  <pc:docChgLst>
    <pc:chgData name="Michael Kres" userId="dc2aae9b-7865-4c31-b626-bc288c968dae" providerId="ADAL" clId="{651CE929-C907-4280-9776-A72127867C9B}"/>
    <pc:docChg chg="delSld modSld">
      <pc:chgData name="Michael Kres" userId="dc2aae9b-7865-4c31-b626-bc288c968dae" providerId="ADAL" clId="{651CE929-C907-4280-9776-A72127867C9B}" dt="2024-01-16T13:47:15.116" v="15" actId="47"/>
      <pc:docMkLst>
        <pc:docMk/>
      </pc:docMkLst>
      <pc:sldChg chg="modSp mod">
        <pc:chgData name="Michael Kres" userId="dc2aae9b-7865-4c31-b626-bc288c968dae" providerId="ADAL" clId="{651CE929-C907-4280-9776-A72127867C9B}" dt="2024-01-16T13:47:00.002" v="12" actId="20577"/>
        <pc:sldMkLst>
          <pc:docMk/>
          <pc:sldMk cId="488326067" sldId="500"/>
        </pc:sldMkLst>
        <pc:graphicFrameChg chg="modGraphic">
          <ac:chgData name="Michael Kres" userId="dc2aae9b-7865-4c31-b626-bc288c968dae" providerId="ADAL" clId="{651CE929-C907-4280-9776-A72127867C9B}" dt="2024-01-16T13:47:00.002" v="12" actId="20577"/>
          <ac:graphicFrameMkLst>
            <pc:docMk/>
            <pc:sldMk cId="488326067" sldId="500"/>
            <ac:graphicFrameMk id="7" creationId="{DCBC5396-51C5-0C8D-6DE6-8DF106E33A76}"/>
          </ac:graphicFrameMkLst>
        </pc:graphicFrameChg>
      </pc:sldChg>
      <pc:sldChg chg="modSp mod">
        <pc:chgData name="Michael Kres" userId="dc2aae9b-7865-4c31-b626-bc288c968dae" providerId="ADAL" clId="{651CE929-C907-4280-9776-A72127867C9B}" dt="2024-01-16T13:46:25.324" v="2" actId="20577"/>
        <pc:sldMkLst>
          <pc:docMk/>
          <pc:sldMk cId="43938502" sldId="505"/>
        </pc:sldMkLst>
        <pc:spChg chg="mod">
          <ac:chgData name="Michael Kres" userId="dc2aae9b-7865-4c31-b626-bc288c968dae" providerId="ADAL" clId="{651CE929-C907-4280-9776-A72127867C9B}" dt="2024-01-16T13:46:22.861" v="1" actId="20577"/>
          <ac:spMkLst>
            <pc:docMk/>
            <pc:sldMk cId="43938502" sldId="505"/>
            <ac:spMk id="16" creationId="{C736A5D6-A3BB-7539-CFE2-F856E49DD431}"/>
          </ac:spMkLst>
        </pc:spChg>
        <pc:spChg chg="mod">
          <ac:chgData name="Michael Kres" userId="dc2aae9b-7865-4c31-b626-bc288c968dae" providerId="ADAL" clId="{651CE929-C907-4280-9776-A72127867C9B}" dt="2024-01-16T13:46:25.324" v="2" actId="20577"/>
          <ac:spMkLst>
            <pc:docMk/>
            <pc:sldMk cId="43938502" sldId="505"/>
            <ac:spMk id="17" creationId="{AF36937B-10D8-6DEC-71DE-529AD93017CD}"/>
          </ac:spMkLst>
        </pc:spChg>
      </pc:sldChg>
      <pc:sldChg chg="del">
        <pc:chgData name="Michael Kres" userId="dc2aae9b-7865-4c31-b626-bc288c968dae" providerId="ADAL" clId="{651CE929-C907-4280-9776-A72127867C9B}" dt="2024-01-16T13:47:10.114" v="13" actId="47"/>
        <pc:sldMkLst>
          <pc:docMk/>
          <pc:sldMk cId="4199113988" sldId="508"/>
        </pc:sldMkLst>
      </pc:sldChg>
      <pc:sldChg chg="del">
        <pc:chgData name="Michael Kres" userId="dc2aae9b-7865-4c31-b626-bc288c968dae" providerId="ADAL" clId="{651CE929-C907-4280-9776-A72127867C9B}" dt="2024-01-16T13:47:13.390" v="14" actId="47"/>
        <pc:sldMkLst>
          <pc:docMk/>
          <pc:sldMk cId="1705811264" sldId="509"/>
        </pc:sldMkLst>
      </pc:sldChg>
      <pc:sldChg chg="del">
        <pc:chgData name="Michael Kres" userId="dc2aae9b-7865-4c31-b626-bc288c968dae" providerId="ADAL" clId="{651CE929-C907-4280-9776-A72127867C9B}" dt="2024-01-16T13:47:15.116" v="15" actId="47"/>
        <pc:sldMkLst>
          <pc:docMk/>
          <pc:sldMk cId="2115005086" sldId="510"/>
        </pc:sldMkLst>
      </pc:sldChg>
    </pc:docChg>
  </pc:docChgLst>
  <pc:docChgLst>
    <pc:chgData name="Michael Kres" userId="dc2aae9b-7865-4c31-b626-bc288c968dae" providerId="ADAL" clId="{BDBC3AC0-4574-4489-B663-F3B7BBD6A504}"/>
    <pc:docChg chg="undo custSel addSld delSld modSld">
      <pc:chgData name="Michael Kres" userId="dc2aae9b-7865-4c31-b626-bc288c968dae" providerId="ADAL" clId="{BDBC3AC0-4574-4489-B663-F3B7BBD6A504}" dt="2023-08-25T16:03:09.166" v="1529" actId="1035"/>
      <pc:docMkLst>
        <pc:docMk/>
      </pc:docMkLst>
      <pc:sldChg chg="modSp mod">
        <pc:chgData name="Michael Kres" userId="dc2aae9b-7865-4c31-b626-bc288c968dae" providerId="ADAL" clId="{BDBC3AC0-4574-4489-B663-F3B7BBD6A504}" dt="2023-08-21T11:51:19.068" v="56" actId="20577"/>
        <pc:sldMkLst>
          <pc:docMk/>
          <pc:sldMk cId="3809718590" sldId="415"/>
        </pc:sldMkLst>
        <pc:spChg chg="mod">
          <ac:chgData name="Michael Kres" userId="dc2aae9b-7865-4c31-b626-bc288c968dae" providerId="ADAL" clId="{BDBC3AC0-4574-4489-B663-F3B7BBD6A504}" dt="2023-08-21T11:45:19.331" v="34" actId="20577"/>
          <ac:spMkLst>
            <pc:docMk/>
            <pc:sldMk cId="3809718590" sldId="415"/>
            <ac:spMk id="2" creationId="{5E38A57E-F3AD-4BC0-8FDE-DE7824279ECE}"/>
          </ac:spMkLst>
        </pc:spChg>
        <pc:spChg chg="mod">
          <ac:chgData name="Michael Kres" userId="dc2aae9b-7865-4c31-b626-bc288c968dae" providerId="ADAL" clId="{BDBC3AC0-4574-4489-B663-F3B7BBD6A504}" dt="2023-08-21T11:51:19.068" v="56" actId="20577"/>
          <ac:spMkLst>
            <pc:docMk/>
            <pc:sldMk cId="3809718590" sldId="415"/>
            <ac:spMk id="3" creationId="{31C39B90-FB3D-48BD-9FA5-6104BF00B95F}"/>
          </ac:spMkLst>
        </pc:spChg>
      </pc:sldChg>
      <pc:sldChg chg="modSp mod">
        <pc:chgData name="Michael Kres" userId="dc2aae9b-7865-4c31-b626-bc288c968dae" providerId="ADAL" clId="{BDBC3AC0-4574-4489-B663-F3B7BBD6A504}" dt="2023-08-21T11:56:10.303" v="331" actId="20577"/>
        <pc:sldMkLst>
          <pc:docMk/>
          <pc:sldMk cId="173647722" sldId="457"/>
        </pc:sldMkLst>
        <pc:spChg chg="mod">
          <ac:chgData name="Michael Kres" userId="dc2aae9b-7865-4c31-b626-bc288c968dae" providerId="ADAL" clId="{BDBC3AC0-4574-4489-B663-F3B7BBD6A504}" dt="2023-08-21T11:56:10.303" v="331" actId="20577"/>
          <ac:spMkLst>
            <pc:docMk/>
            <pc:sldMk cId="173647722" sldId="457"/>
            <ac:spMk id="3" creationId="{607F71D1-A559-47F3-81C7-8C470D3E85E4}"/>
          </ac:spMkLst>
        </pc:spChg>
      </pc:sldChg>
      <pc:sldChg chg="addSp delSp modSp mod">
        <pc:chgData name="Michael Kres" userId="dc2aae9b-7865-4c31-b626-bc288c968dae" providerId="ADAL" clId="{BDBC3AC0-4574-4489-B663-F3B7BBD6A504}" dt="2023-08-21T12:06:39.999" v="629" actId="1037"/>
        <pc:sldMkLst>
          <pc:docMk/>
          <pc:sldMk cId="2233554044" sldId="467"/>
        </pc:sldMkLst>
        <pc:spChg chg="del mod">
          <ac:chgData name="Michael Kres" userId="dc2aae9b-7865-4c31-b626-bc288c968dae" providerId="ADAL" clId="{BDBC3AC0-4574-4489-B663-F3B7BBD6A504}" dt="2023-08-21T12:01:19.958" v="599" actId="478"/>
          <ac:spMkLst>
            <pc:docMk/>
            <pc:sldMk cId="2233554044" sldId="467"/>
            <ac:spMk id="4" creationId="{C06C7009-A98C-4EB9-88E7-955C145C3B46}"/>
          </ac:spMkLst>
        </pc:spChg>
        <pc:spChg chg="add mod">
          <ac:chgData name="Michael Kres" userId="dc2aae9b-7865-4c31-b626-bc288c968dae" providerId="ADAL" clId="{BDBC3AC0-4574-4489-B663-F3B7BBD6A504}" dt="2023-08-21T12:01:16.160" v="598" actId="113"/>
          <ac:spMkLst>
            <pc:docMk/>
            <pc:sldMk cId="2233554044" sldId="467"/>
            <ac:spMk id="5" creationId="{86E296E2-671B-E9AC-1549-DD62509F03E4}"/>
          </ac:spMkLst>
        </pc:spChg>
        <pc:spChg chg="del">
          <ac:chgData name="Michael Kres" userId="dc2aae9b-7865-4c31-b626-bc288c968dae" providerId="ADAL" clId="{BDBC3AC0-4574-4489-B663-F3B7BBD6A504}" dt="2023-08-21T11:57:40.311" v="337" actId="478"/>
          <ac:spMkLst>
            <pc:docMk/>
            <pc:sldMk cId="2233554044" sldId="467"/>
            <ac:spMk id="7" creationId="{82EDB7B8-7D19-A38E-D2AA-74F9432F62A8}"/>
          </ac:spMkLst>
        </pc:spChg>
        <pc:spChg chg="mod">
          <ac:chgData name="Michael Kres" userId="dc2aae9b-7865-4c31-b626-bc288c968dae" providerId="ADAL" clId="{BDBC3AC0-4574-4489-B663-F3B7BBD6A504}" dt="2023-08-21T11:53:42.141" v="181"/>
          <ac:spMkLst>
            <pc:docMk/>
            <pc:sldMk cId="2233554044" sldId="467"/>
            <ac:spMk id="11" creationId="{79F3C452-C97A-BDDB-70E2-22655B6AA4B0}"/>
          </ac:spMkLst>
        </pc:spChg>
        <pc:spChg chg="add mod">
          <ac:chgData name="Michael Kres" userId="dc2aae9b-7865-4c31-b626-bc288c968dae" providerId="ADAL" clId="{BDBC3AC0-4574-4489-B663-F3B7BBD6A504}" dt="2023-08-21T12:06:39.999" v="629" actId="1037"/>
          <ac:spMkLst>
            <pc:docMk/>
            <pc:sldMk cId="2233554044" sldId="467"/>
            <ac:spMk id="15" creationId="{CF632CD5-46B7-3777-A38B-0C6F2F328DAC}"/>
          </ac:spMkLst>
        </pc:spChg>
        <pc:spChg chg="add mod">
          <ac:chgData name="Michael Kres" userId="dc2aae9b-7865-4c31-b626-bc288c968dae" providerId="ADAL" clId="{BDBC3AC0-4574-4489-B663-F3B7BBD6A504}" dt="2023-08-21T12:06:39.999" v="629" actId="1037"/>
          <ac:spMkLst>
            <pc:docMk/>
            <pc:sldMk cId="2233554044" sldId="467"/>
            <ac:spMk id="16" creationId="{9D97A023-A888-DF6F-F232-C2D93598CBDA}"/>
          </ac:spMkLst>
        </pc:spChg>
        <pc:spChg chg="add mod">
          <ac:chgData name="Michael Kres" userId="dc2aae9b-7865-4c31-b626-bc288c968dae" providerId="ADAL" clId="{BDBC3AC0-4574-4489-B663-F3B7BBD6A504}" dt="2023-08-21T12:06:39.999" v="629" actId="1037"/>
          <ac:spMkLst>
            <pc:docMk/>
            <pc:sldMk cId="2233554044" sldId="467"/>
            <ac:spMk id="17" creationId="{919AA31C-7E1D-227A-A4A5-A4BD66F6F6EF}"/>
          </ac:spMkLst>
        </pc:spChg>
        <pc:spChg chg="add mod">
          <ac:chgData name="Michael Kres" userId="dc2aae9b-7865-4c31-b626-bc288c968dae" providerId="ADAL" clId="{BDBC3AC0-4574-4489-B663-F3B7BBD6A504}" dt="2023-08-21T12:06:39.999" v="629" actId="1037"/>
          <ac:spMkLst>
            <pc:docMk/>
            <pc:sldMk cId="2233554044" sldId="467"/>
            <ac:spMk id="18" creationId="{C32B08A1-3CE5-73F7-B2FF-89F697D5D87C}"/>
          </ac:spMkLst>
        </pc:spChg>
        <pc:spChg chg="add mod">
          <ac:chgData name="Michael Kres" userId="dc2aae9b-7865-4c31-b626-bc288c968dae" providerId="ADAL" clId="{BDBC3AC0-4574-4489-B663-F3B7BBD6A504}" dt="2023-08-21T12:06:39.999" v="629" actId="1037"/>
          <ac:spMkLst>
            <pc:docMk/>
            <pc:sldMk cId="2233554044" sldId="467"/>
            <ac:spMk id="21" creationId="{A6A53D1E-FBDA-044C-71D1-DA4FE3881CF0}"/>
          </ac:spMkLst>
        </pc:spChg>
        <pc:spChg chg="del">
          <ac:chgData name="Michael Kres" userId="dc2aae9b-7865-4c31-b626-bc288c968dae" providerId="ADAL" clId="{BDBC3AC0-4574-4489-B663-F3B7BBD6A504}" dt="2023-08-21T11:57:40.311" v="337" actId="478"/>
          <ac:spMkLst>
            <pc:docMk/>
            <pc:sldMk cId="2233554044" sldId="467"/>
            <ac:spMk id="25" creationId="{ECEB5FA0-11F5-723C-FBCA-B66914AE75A0}"/>
          </ac:spMkLst>
        </pc:spChg>
        <pc:spChg chg="del">
          <ac:chgData name="Michael Kres" userId="dc2aae9b-7865-4c31-b626-bc288c968dae" providerId="ADAL" clId="{BDBC3AC0-4574-4489-B663-F3B7BBD6A504}" dt="2023-08-21T11:57:40.311" v="337" actId="478"/>
          <ac:spMkLst>
            <pc:docMk/>
            <pc:sldMk cId="2233554044" sldId="467"/>
            <ac:spMk id="26" creationId="{AB5358A6-D2B7-AA54-557C-5BC3812D49DA}"/>
          </ac:spMkLst>
        </pc:spChg>
        <pc:spChg chg="del">
          <ac:chgData name="Michael Kres" userId="dc2aae9b-7865-4c31-b626-bc288c968dae" providerId="ADAL" clId="{BDBC3AC0-4574-4489-B663-F3B7BBD6A504}" dt="2023-08-21T11:57:40.311" v="337" actId="478"/>
          <ac:spMkLst>
            <pc:docMk/>
            <pc:sldMk cId="2233554044" sldId="467"/>
            <ac:spMk id="27" creationId="{D2588C66-3017-BDE1-88A6-2E43C36B959B}"/>
          </ac:spMkLst>
        </pc:spChg>
        <pc:spChg chg="del">
          <ac:chgData name="Michael Kres" userId="dc2aae9b-7865-4c31-b626-bc288c968dae" providerId="ADAL" clId="{BDBC3AC0-4574-4489-B663-F3B7BBD6A504}" dt="2023-08-21T11:57:40.311" v="337" actId="478"/>
          <ac:spMkLst>
            <pc:docMk/>
            <pc:sldMk cId="2233554044" sldId="467"/>
            <ac:spMk id="28" creationId="{36DE1D6B-7D90-3F5A-58A7-8B3D72015B00}"/>
          </ac:spMkLst>
        </pc:spChg>
        <pc:spChg chg="del">
          <ac:chgData name="Michael Kres" userId="dc2aae9b-7865-4c31-b626-bc288c968dae" providerId="ADAL" clId="{BDBC3AC0-4574-4489-B663-F3B7BBD6A504}" dt="2023-08-21T11:57:40.311" v="337" actId="478"/>
          <ac:spMkLst>
            <pc:docMk/>
            <pc:sldMk cId="2233554044" sldId="467"/>
            <ac:spMk id="32" creationId="{333BDC06-2E30-D321-F3A7-8D5206E6708C}"/>
          </ac:spMkLst>
        </pc:spChg>
        <pc:spChg chg="add mod">
          <ac:chgData name="Michael Kres" userId="dc2aae9b-7865-4c31-b626-bc288c968dae" providerId="ADAL" clId="{BDBC3AC0-4574-4489-B663-F3B7BBD6A504}" dt="2023-08-21T12:06:39.999" v="629" actId="1037"/>
          <ac:spMkLst>
            <pc:docMk/>
            <pc:sldMk cId="2233554044" sldId="467"/>
            <ac:spMk id="33" creationId="{9D1434F1-E27B-C8C8-0325-1E90C04E7BFF}"/>
          </ac:spMkLst>
        </pc:spChg>
        <pc:spChg chg="del">
          <ac:chgData name="Michael Kres" userId="dc2aae9b-7865-4c31-b626-bc288c968dae" providerId="ADAL" clId="{BDBC3AC0-4574-4489-B663-F3B7BBD6A504}" dt="2023-08-21T11:57:40.311" v="337" actId="478"/>
          <ac:spMkLst>
            <pc:docMk/>
            <pc:sldMk cId="2233554044" sldId="467"/>
            <ac:spMk id="34" creationId="{4084C167-C019-BFCF-E029-7B6AE72E44F0}"/>
          </ac:spMkLst>
        </pc:spChg>
        <pc:spChg chg="add mod">
          <ac:chgData name="Michael Kres" userId="dc2aae9b-7865-4c31-b626-bc288c968dae" providerId="ADAL" clId="{BDBC3AC0-4574-4489-B663-F3B7BBD6A504}" dt="2023-08-21T12:06:39.999" v="629" actId="1037"/>
          <ac:spMkLst>
            <pc:docMk/>
            <pc:sldMk cId="2233554044" sldId="467"/>
            <ac:spMk id="36" creationId="{31B949D5-DD51-A3B8-587B-30E6684093E8}"/>
          </ac:spMkLst>
        </pc:spChg>
        <pc:spChg chg="add">
          <ac:chgData name="Michael Kres" userId="dc2aae9b-7865-4c31-b626-bc288c968dae" providerId="ADAL" clId="{BDBC3AC0-4574-4489-B663-F3B7BBD6A504}" dt="2023-08-21T11:59:06.793" v="474"/>
          <ac:spMkLst>
            <pc:docMk/>
            <pc:sldMk cId="2233554044" sldId="467"/>
            <ac:spMk id="39" creationId="{FD055628-D11E-49AE-F8CE-41EBFC806C74}"/>
          </ac:spMkLst>
        </pc:spChg>
        <pc:spChg chg="add mod">
          <ac:chgData name="Michael Kres" userId="dc2aae9b-7865-4c31-b626-bc288c968dae" providerId="ADAL" clId="{BDBC3AC0-4574-4489-B663-F3B7BBD6A504}" dt="2023-08-21T11:59:23.036" v="475"/>
          <ac:spMkLst>
            <pc:docMk/>
            <pc:sldMk cId="2233554044" sldId="467"/>
            <ac:spMk id="40" creationId="{9AF4C41E-2233-627D-5357-F35A6E684DCF}"/>
          </ac:spMkLst>
        </pc:spChg>
        <pc:spChg chg="add mod">
          <ac:chgData name="Michael Kres" userId="dc2aae9b-7865-4c31-b626-bc288c968dae" providerId="ADAL" clId="{BDBC3AC0-4574-4489-B663-F3B7BBD6A504}" dt="2023-08-21T11:59:28.977" v="476"/>
          <ac:spMkLst>
            <pc:docMk/>
            <pc:sldMk cId="2233554044" sldId="467"/>
            <ac:spMk id="41" creationId="{17B91813-A4CC-8CF7-E976-EBF412B7BD94}"/>
          </ac:spMkLst>
        </pc:spChg>
        <pc:spChg chg="add del mod">
          <ac:chgData name="Michael Kres" userId="dc2aae9b-7865-4c31-b626-bc288c968dae" providerId="ADAL" clId="{BDBC3AC0-4574-4489-B663-F3B7BBD6A504}" dt="2023-08-21T12:06:19.331" v="609" actId="478"/>
          <ac:spMkLst>
            <pc:docMk/>
            <pc:sldMk cId="2233554044" sldId="467"/>
            <ac:spMk id="43" creationId="{268BDC87-7BB1-78B3-52E5-0AC86B05C0EF}"/>
          </ac:spMkLst>
        </pc:spChg>
        <pc:picChg chg="del">
          <ac:chgData name="Michael Kres" userId="dc2aae9b-7865-4c31-b626-bc288c968dae" providerId="ADAL" clId="{BDBC3AC0-4574-4489-B663-F3B7BBD6A504}" dt="2023-08-21T11:57:40.311" v="337" actId="478"/>
          <ac:picMkLst>
            <pc:docMk/>
            <pc:sldMk cId="2233554044" sldId="467"/>
            <ac:picMk id="2" creationId="{3282ABD6-49E7-8899-54C7-4FC7384EA0E8}"/>
          </ac:picMkLst>
        </pc:picChg>
        <pc:picChg chg="del">
          <ac:chgData name="Michael Kres" userId="dc2aae9b-7865-4c31-b626-bc288c968dae" providerId="ADAL" clId="{BDBC3AC0-4574-4489-B663-F3B7BBD6A504}" dt="2023-08-21T11:57:40.311" v="337" actId="478"/>
          <ac:picMkLst>
            <pc:docMk/>
            <pc:sldMk cId="2233554044" sldId="467"/>
            <ac:picMk id="6" creationId="{3AEEAD4B-5615-AE11-4781-61AF4EE83134}"/>
          </ac:picMkLst>
        </pc:picChg>
        <pc:picChg chg="add mod">
          <ac:chgData name="Michael Kres" userId="dc2aae9b-7865-4c31-b626-bc288c968dae" providerId="ADAL" clId="{BDBC3AC0-4574-4489-B663-F3B7BBD6A504}" dt="2023-08-21T12:06:39.999" v="629" actId="1037"/>
          <ac:picMkLst>
            <pc:docMk/>
            <pc:sldMk cId="2233554044" sldId="467"/>
            <ac:picMk id="8" creationId="{2606DA53-CE43-097F-BCD0-6770BB832966}"/>
          </ac:picMkLst>
        </pc:picChg>
        <pc:picChg chg="add mod">
          <ac:chgData name="Michael Kres" userId="dc2aae9b-7865-4c31-b626-bc288c968dae" providerId="ADAL" clId="{BDBC3AC0-4574-4489-B663-F3B7BBD6A504}" dt="2023-08-21T12:06:39.999" v="629" actId="1037"/>
          <ac:picMkLst>
            <pc:docMk/>
            <pc:sldMk cId="2233554044" sldId="467"/>
            <ac:picMk id="9" creationId="{90C3D93B-C357-3FA8-11C4-F8F5A5754AA6}"/>
          </ac:picMkLst>
        </pc:picChg>
        <pc:picChg chg="add mod">
          <ac:chgData name="Michael Kres" userId="dc2aae9b-7865-4c31-b626-bc288c968dae" providerId="ADAL" clId="{BDBC3AC0-4574-4489-B663-F3B7BBD6A504}" dt="2023-08-21T12:06:39.999" v="629" actId="1037"/>
          <ac:picMkLst>
            <pc:docMk/>
            <pc:sldMk cId="2233554044" sldId="467"/>
            <ac:picMk id="10" creationId="{A5B72DBC-01B3-366C-7399-DB9E65271D73}"/>
          </ac:picMkLst>
        </pc:picChg>
        <pc:picChg chg="add mod">
          <ac:chgData name="Michael Kres" userId="dc2aae9b-7865-4c31-b626-bc288c968dae" providerId="ADAL" clId="{BDBC3AC0-4574-4489-B663-F3B7BBD6A504}" dt="2023-08-21T12:06:39.999" v="629" actId="1037"/>
          <ac:picMkLst>
            <pc:docMk/>
            <pc:sldMk cId="2233554044" sldId="467"/>
            <ac:picMk id="12" creationId="{765CDDF7-BF6E-56DE-CC46-4F34464943F7}"/>
          </ac:picMkLst>
        </pc:picChg>
        <pc:picChg chg="add mod">
          <ac:chgData name="Michael Kres" userId="dc2aae9b-7865-4c31-b626-bc288c968dae" providerId="ADAL" clId="{BDBC3AC0-4574-4489-B663-F3B7BBD6A504}" dt="2023-08-21T12:06:39.999" v="629" actId="1037"/>
          <ac:picMkLst>
            <pc:docMk/>
            <pc:sldMk cId="2233554044" sldId="467"/>
            <ac:picMk id="13" creationId="{70567EF9-AEC9-26E8-63D0-9C7AA8CC4DBF}"/>
          </ac:picMkLst>
        </pc:picChg>
        <pc:picChg chg="add mod">
          <ac:chgData name="Michael Kres" userId="dc2aae9b-7865-4c31-b626-bc288c968dae" providerId="ADAL" clId="{BDBC3AC0-4574-4489-B663-F3B7BBD6A504}" dt="2023-08-21T12:06:39.999" v="629" actId="1037"/>
          <ac:picMkLst>
            <pc:docMk/>
            <pc:sldMk cId="2233554044" sldId="467"/>
            <ac:picMk id="14" creationId="{AC344923-7742-DA99-CF53-25C81B637FCA}"/>
          </ac:picMkLst>
        </pc:picChg>
        <pc:picChg chg="del">
          <ac:chgData name="Michael Kres" userId="dc2aae9b-7865-4c31-b626-bc288c968dae" providerId="ADAL" clId="{BDBC3AC0-4574-4489-B663-F3B7BBD6A504}" dt="2023-08-21T11:57:40.311" v="337" actId="478"/>
          <ac:picMkLst>
            <pc:docMk/>
            <pc:sldMk cId="2233554044" sldId="467"/>
            <ac:picMk id="19" creationId="{4BD4E321-ACC7-6F9A-1BDB-763174D62373}"/>
          </ac:picMkLst>
        </pc:picChg>
        <pc:picChg chg="del">
          <ac:chgData name="Michael Kres" userId="dc2aae9b-7865-4c31-b626-bc288c968dae" providerId="ADAL" clId="{BDBC3AC0-4574-4489-B663-F3B7BBD6A504}" dt="2023-08-21T11:57:40.311" v="337" actId="478"/>
          <ac:picMkLst>
            <pc:docMk/>
            <pc:sldMk cId="2233554044" sldId="467"/>
            <ac:picMk id="20" creationId="{59762962-AD10-703C-5A93-6DC1B2C638F0}"/>
          </ac:picMkLst>
        </pc:picChg>
        <pc:picChg chg="del">
          <ac:chgData name="Michael Kres" userId="dc2aae9b-7865-4c31-b626-bc288c968dae" providerId="ADAL" clId="{BDBC3AC0-4574-4489-B663-F3B7BBD6A504}" dt="2023-08-21T11:57:40.311" v="337" actId="478"/>
          <ac:picMkLst>
            <pc:docMk/>
            <pc:sldMk cId="2233554044" sldId="467"/>
            <ac:picMk id="22" creationId="{C7D714BE-D2AC-F20B-929E-90D98DECDAEE}"/>
          </ac:picMkLst>
        </pc:picChg>
        <pc:picChg chg="del">
          <ac:chgData name="Michael Kres" userId="dc2aae9b-7865-4c31-b626-bc288c968dae" providerId="ADAL" clId="{BDBC3AC0-4574-4489-B663-F3B7BBD6A504}" dt="2023-08-21T11:57:40.311" v="337" actId="478"/>
          <ac:picMkLst>
            <pc:docMk/>
            <pc:sldMk cId="2233554044" sldId="467"/>
            <ac:picMk id="23" creationId="{231A7358-57D0-252A-E0AE-2D1F4A7EAB21}"/>
          </ac:picMkLst>
        </pc:picChg>
        <pc:picChg chg="del">
          <ac:chgData name="Michael Kres" userId="dc2aae9b-7865-4c31-b626-bc288c968dae" providerId="ADAL" clId="{BDBC3AC0-4574-4489-B663-F3B7BBD6A504}" dt="2023-08-21T11:57:40.311" v="337" actId="478"/>
          <ac:picMkLst>
            <pc:docMk/>
            <pc:sldMk cId="2233554044" sldId="467"/>
            <ac:picMk id="24" creationId="{2B66413D-9A36-99C4-04E9-EBDB583616B3}"/>
          </ac:picMkLst>
        </pc:picChg>
        <pc:picChg chg="del">
          <ac:chgData name="Michael Kres" userId="dc2aae9b-7865-4c31-b626-bc288c968dae" providerId="ADAL" clId="{BDBC3AC0-4574-4489-B663-F3B7BBD6A504}" dt="2023-08-21T11:57:40.311" v="337" actId="478"/>
          <ac:picMkLst>
            <pc:docMk/>
            <pc:sldMk cId="2233554044" sldId="467"/>
            <ac:picMk id="35" creationId="{2EB1BC0A-5DF0-FDD4-E8FE-9A8A125622E9}"/>
          </ac:picMkLst>
        </pc:picChg>
        <pc:picChg chg="add mod">
          <ac:chgData name="Michael Kres" userId="dc2aae9b-7865-4c31-b626-bc288c968dae" providerId="ADAL" clId="{BDBC3AC0-4574-4489-B663-F3B7BBD6A504}" dt="2023-08-21T12:06:39.999" v="629" actId="1037"/>
          <ac:picMkLst>
            <pc:docMk/>
            <pc:sldMk cId="2233554044" sldId="467"/>
            <ac:picMk id="37" creationId="{DEBDA5FA-9F2B-B3D9-261F-E2C4159BDD7E}"/>
          </ac:picMkLst>
        </pc:picChg>
        <pc:picChg chg="add mod">
          <ac:chgData name="Michael Kres" userId="dc2aae9b-7865-4c31-b626-bc288c968dae" providerId="ADAL" clId="{BDBC3AC0-4574-4489-B663-F3B7BBD6A504}" dt="2023-08-21T12:06:39.999" v="629" actId="1037"/>
          <ac:picMkLst>
            <pc:docMk/>
            <pc:sldMk cId="2233554044" sldId="467"/>
            <ac:picMk id="38" creationId="{4A1E2D48-9A4B-913C-AAD2-AFE108A30129}"/>
          </ac:picMkLst>
        </pc:picChg>
      </pc:sldChg>
      <pc:sldChg chg="delSp modSp mod">
        <pc:chgData name="Michael Kres" userId="dc2aae9b-7865-4c31-b626-bc288c968dae" providerId="ADAL" clId="{BDBC3AC0-4574-4489-B663-F3B7BBD6A504}" dt="2023-08-25T16:03:09.166" v="1529" actId="1035"/>
        <pc:sldMkLst>
          <pc:docMk/>
          <pc:sldMk cId="1465501461" sldId="486"/>
        </pc:sldMkLst>
        <pc:spChg chg="mod">
          <ac:chgData name="Michael Kres" userId="dc2aae9b-7865-4c31-b626-bc288c968dae" providerId="ADAL" clId="{BDBC3AC0-4574-4489-B663-F3B7BBD6A504}" dt="2023-08-25T16:03:09.166" v="1529" actId="1035"/>
          <ac:spMkLst>
            <pc:docMk/>
            <pc:sldMk cId="1465501461" sldId="486"/>
            <ac:spMk id="2" creationId="{C5BF2C11-FB4F-4A56-807F-5B1ED228324E}"/>
          </ac:spMkLst>
        </pc:spChg>
        <pc:spChg chg="mod">
          <ac:chgData name="Michael Kres" userId="dc2aae9b-7865-4c31-b626-bc288c968dae" providerId="ADAL" clId="{BDBC3AC0-4574-4489-B663-F3B7BBD6A504}" dt="2023-08-25T16:03:09.166" v="1529" actId="1035"/>
          <ac:spMkLst>
            <pc:docMk/>
            <pc:sldMk cId="1465501461" sldId="486"/>
            <ac:spMk id="4" creationId="{B01960CD-F544-439E-8B7C-E13E89300BD7}"/>
          </ac:spMkLst>
        </pc:spChg>
        <pc:spChg chg="mod">
          <ac:chgData name="Michael Kres" userId="dc2aae9b-7865-4c31-b626-bc288c968dae" providerId="ADAL" clId="{BDBC3AC0-4574-4489-B663-F3B7BBD6A504}" dt="2023-08-21T11:53:47.423" v="183"/>
          <ac:spMkLst>
            <pc:docMk/>
            <pc:sldMk cId="1465501461" sldId="486"/>
            <ac:spMk id="5" creationId="{A2C8D72F-C06F-4A31-A1DF-0CC42232FABF}"/>
          </ac:spMkLst>
        </pc:spChg>
        <pc:spChg chg="del">
          <ac:chgData name="Michael Kres" userId="dc2aae9b-7865-4c31-b626-bc288c968dae" providerId="ADAL" clId="{BDBC3AC0-4574-4489-B663-F3B7BBD6A504}" dt="2023-08-25T15:48:29.282" v="1527" actId="478"/>
          <ac:spMkLst>
            <pc:docMk/>
            <pc:sldMk cId="1465501461" sldId="486"/>
            <ac:spMk id="6" creationId="{DC2ED788-8F2E-EA09-95B2-53608F0C4C2F}"/>
          </ac:spMkLst>
        </pc:spChg>
        <pc:picChg chg="mod">
          <ac:chgData name="Michael Kres" userId="dc2aae9b-7865-4c31-b626-bc288c968dae" providerId="ADAL" clId="{BDBC3AC0-4574-4489-B663-F3B7BBD6A504}" dt="2023-08-25T16:03:09.166" v="1529" actId="1035"/>
          <ac:picMkLst>
            <pc:docMk/>
            <pc:sldMk cId="1465501461" sldId="486"/>
            <ac:picMk id="7" creationId="{43070130-BB8E-C3F2-DED5-8132F1645408}"/>
          </ac:picMkLst>
        </pc:picChg>
        <pc:picChg chg="mod">
          <ac:chgData name="Michael Kres" userId="dc2aae9b-7865-4c31-b626-bc288c968dae" providerId="ADAL" clId="{BDBC3AC0-4574-4489-B663-F3B7BBD6A504}" dt="2023-08-25T16:03:09.166" v="1529" actId="1035"/>
          <ac:picMkLst>
            <pc:docMk/>
            <pc:sldMk cId="1465501461" sldId="486"/>
            <ac:picMk id="8" creationId="{54D690F0-E2F7-E3F1-8E18-B3D0BDE57A94}"/>
          </ac:picMkLst>
        </pc:picChg>
      </pc:sldChg>
      <pc:sldChg chg="modSp mod">
        <pc:chgData name="Michael Kres" userId="dc2aae9b-7865-4c31-b626-bc288c968dae" providerId="ADAL" clId="{BDBC3AC0-4574-4489-B663-F3B7BBD6A504}" dt="2023-08-21T12:39:49.176" v="1320" actId="1036"/>
        <pc:sldMkLst>
          <pc:docMk/>
          <pc:sldMk cId="4276419374" sldId="488"/>
        </pc:sldMkLst>
        <pc:spChg chg="mod">
          <ac:chgData name="Michael Kres" userId="dc2aae9b-7865-4c31-b626-bc288c968dae" providerId="ADAL" clId="{BDBC3AC0-4574-4489-B663-F3B7BBD6A504}" dt="2023-08-21T12:39:49.176" v="1320" actId="1036"/>
          <ac:spMkLst>
            <pc:docMk/>
            <pc:sldMk cId="4276419374" sldId="488"/>
            <ac:spMk id="2" creationId="{7132D3EA-8D1E-40FF-A636-073E22285028}"/>
          </ac:spMkLst>
        </pc:spChg>
        <pc:spChg chg="mod">
          <ac:chgData name="Michael Kres" userId="dc2aae9b-7865-4c31-b626-bc288c968dae" providerId="ADAL" clId="{BDBC3AC0-4574-4489-B663-F3B7BBD6A504}" dt="2023-08-21T12:37:31.432" v="1286" actId="1036"/>
          <ac:spMkLst>
            <pc:docMk/>
            <pc:sldMk cId="4276419374" sldId="488"/>
            <ac:spMk id="3" creationId="{2E989411-A627-4340-9903-B51AE56A5045}"/>
          </ac:spMkLst>
        </pc:spChg>
        <pc:spChg chg="mod">
          <ac:chgData name="Michael Kres" userId="dc2aae9b-7865-4c31-b626-bc288c968dae" providerId="ADAL" clId="{BDBC3AC0-4574-4489-B663-F3B7BBD6A504}" dt="2023-08-21T12:39:21.681" v="1318" actId="20577"/>
          <ac:spMkLst>
            <pc:docMk/>
            <pc:sldMk cId="4276419374" sldId="488"/>
            <ac:spMk id="4" creationId="{E01754EC-10CE-430D-B4A9-25C84B0AE6EC}"/>
          </ac:spMkLst>
        </pc:spChg>
        <pc:spChg chg="mod">
          <ac:chgData name="Michael Kres" userId="dc2aae9b-7865-4c31-b626-bc288c968dae" providerId="ADAL" clId="{BDBC3AC0-4574-4489-B663-F3B7BBD6A504}" dt="2023-08-21T11:54:18.847" v="189"/>
          <ac:spMkLst>
            <pc:docMk/>
            <pc:sldMk cId="4276419374" sldId="488"/>
            <ac:spMk id="5" creationId="{44149E62-1D79-4A93-A4A1-2245C57F636B}"/>
          </ac:spMkLst>
        </pc:spChg>
      </pc:sldChg>
      <pc:sldChg chg="modSp mod">
        <pc:chgData name="Michael Kres" userId="dc2aae9b-7865-4c31-b626-bc288c968dae" providerId="ADAL" clId="{BDBC3AC0-4574-4489-B663-F3B7BBD6A504}" dt="2023-08-25T15:39:00.718" v="1526" actId="20577"/>
        <pc:sldMkLst>
          <pc:docMk/>
          <pc:sldMk cId="1714392316" sldId="492"/>
        </pc:sldMkLst>
        <pc:spChg chg="mod">
          <ac:chgData name="Michael Kres" userId="dc2aae9b-7865-4c31-b626-bc288c968dae" providerId="ADAL" clId="{BDBC3AC0-4574-4489-B663-F3B7BBD6A504}" dt="2023-08-21T11:53:32.911" v="179" actId="20577"/>
          <ac:spMkLst>
            <pc:docMk/>
            <pc:sldMk cId="1714392316" sldId="492"/>
            <ac:spMk id="5" creationId="{57B35078-2286-4780-96BE-409B8DEE169E}"/>
          </ac:spMkLst>
        </pc:spChg>
        <pc:spChg chg="mod">
          <ac:chgData name="Michael Kres" userId="dc2aae9b-7865-4c31-b626-bc288c968dae" providerId="ADAL" clId="{BDBC3AC0-4574-4489-B663-F3B7BBD6A504}" dt="2023-08-21T11:52:11.234" v="106" actId="207"/>
          <ac:spMkLst>
            <pc:docMk/>
            <pc:sldMk cId="1714392316" sldId="492"/>
            <ac:spMk id="8" creationId="{CC32D1D2-B72B-EDD6-27C5-DEEB7872B058}"/>
          </ac:spMkLst>
        </pc:spChg>
        <pc:spChg chg="mod">
          <ac:chgData name="Michael Kres" userId="dc2aae9b-7865-4c31-b626-bc288c968dae" providerId="ADAL" clId="{BDBC3AC0-4574-4489-B663-F3B7BBD6A504}" dt="2023-08-21T11:51:29.258" v="63" actId="20577"/>
          <ac:spMkLst>
            <pc:docMk/>
            <pc:sldMk cId="1714392316" sldId="492"/>
            <ac:spMk id="11" creationId="{53570CD4-3D24-9DA4-BF61-EF7A53DB3922}"/>
          </ac:spMkLst>
        </pc:spChg>
        <pc:spChg chg="mod">
          <ac:chgData name="Michael Kres" userId="dc2aae9b-7865-4c31-b626-bc288c968dae" providerId="ADAL" clId="{BDBC3AC0-4574-4489-B663-F3B7BBD6A504}" dt="2023-08-21T11:52:24.891" v="109" actId="14100"/>
          <ac:spMkLst>
            <pc:docMk/>
            <pc:sldMk cId="1714392316" sldId="492"/>
            <ac:spMk id="12" creationId="{F26710F2-4F41-A093-01BE-CAB6DE91F8D0}"/>
          </ac:spMkLst>
        </pc:spChg>
        <pc:spChg chg="mod">
          <ac:chgData name="Michael Kres" userId="dc2aae9b-7865-4c31-b626-bc288c968dae" providerId="ADAL" clId="{BDBC3AC0-4574-4489-B663-F3B7BBD6A504}" dt="2023-08-21T11:52:38.231" v="111" actId="207"/>
          <ac:spMkLst>
            <pc:docMk/>
            <pc:sldMk cId="1714392316" sldId="492"/>
            <ac:spMk id="13" creationId="{BDEDF05D-2849-A772-31FD-712E222E9F9C}"/>
          </ac:spMkLst>
        </pc:spChg>
        <pc:spChg chg="mod">
          <ac:chgData name="Michael Kres" userId="dc2aae9b-7865-4c31-b626-bc288c968dae" providerId="ADAL" clId="{BDBC3AC0-4574-4489-B663-F3B7BBD6A504}" dt="2023-08-21T11:52:51.502" v="113" actId="14100"/>
          <ac:spMkLst>
            <pc:docMk/>
            <pc:sldMk cId="1714392316" sldId="492"/>
            <ac:spMk id="15" creationId="{57F61EAD-C9FA-AEB0-9A44-E45BAD054B30}"/>
          </ac:spMkLst>
        </pc:spChg>
        <pc:spChg chg="mod">
          <ac:chgData name="Michael Kres" userId="dc2aae9b-7865-4c31-b626-bc288c968dae" providerId="ADAL" clId="{BDBC3AC0-4574-4489-B663-F3B7BBD6A504}" dt="2023-08-25T15:39:00.718" v="1526" actId="20577"/>
          <ac:spMkLst>
            <pc:docMk/>
            <pc:sldMk cId="1714392316" sldId="492"/>
            <ac:spMk id="16" creationId="{4A1C8BBE-8770-6D99-C88D-8E18EE8661AE}"/>
          </ac:spMkLst>
        </pc:spChg>
      </pc:sldChg>
      <pc:sldChg chg="modSp mod">
        <pc:chgData name="Michael Kres" userId="dc2aae9b-7865-4c31-b626-bc288c968dae" providerId="ADAL" clId="{BDBC3AC0-4574-4489-B663-F3B7BBD6A504}" dt="2023-08-21T12:45:46.507" v="1523" actId="20577"/>
        <pc:sldMkLst>
          <pc:docMk/>
          <pc:sldMk cId="3234816170" sldId="493"/>
        </pc:sldMkLst>
        <pc:spChg chg="mod">
          <ac:chgData name="Michael Kres" userId="dc2aae9b-7865-4c31-b626-bc288c968dae" providerId="ADAL" clId="{BDBC3AC0-4574-4489-B663-F3B7BBD6A504}" dt="2023-08-21T12:45:46.507" v="1523" actId="20577"/>
          <ac:spMkLst>
            <pc:docMk/>
            <pc:sldMk cId="3234816170" sldId="493"/>
            <ac:spMk id="2" creationId="{4A3EFFD5-CC22-431D-A820-B04A015E9DF9}"/>
          </ac:spMkLst>
        </pc:spChg>
        <pc:spChg chg="mod">
          <ac:chgData name="Michael Kres" userId="dc2aae9b-7865-4c31-b626-bc288c968dae" providerId="ADAL" clId="{BDBC3AC0-4574-4489-B663-F3B7BBD6A504}" dt="2023-08-21T11:54:55.514" v="199"/>
          <ac:spMkLst>
            <pc:docMk/>
            <pc:sldMk cId="3234816170" sldId="493"/>
            <ac:spMk id="5" creationId="{57B35078-2286-4780-96BE-409B8DEE169E}"/>
          </ac:spMkLst>
        </pc:spChg>
      </pc:sldChg>
      <pc:sldChg chg="addSp delSp modSp mod">
        <pc:chgData name="Michael Kres" userId="dc2aae9b-7865-4c31-b626-bc288c968dae" providerId="ADAL" clId="{BDBC3AC0-4574-4489-B663-F3B7BBD6A504}" dt="2023-08-21T11:56:45.307" v="335" actId="207"/>
        <pc:sldMkLst>
          <pc:docMk/>
          <pc:sldMk cId="3802027990" sldId="494"/>
        </pc:sldMkLst>
        <pc:spChg chg="mod">
          <ac:chgData name="Michael Kres" userId="dc2aae9b-7865-4c31-b626-bc288c968dae" providerId="ADAL" clId="{BDBC3AC0-4574-4489-B663-F3B7BBD6A504}" dt="2023-08-21T11:55:10.915" v="205"/>
          <ac:spMkLst>
            <pc:docMk/>
            <pc:sldMk cId="3802027990" sldId="494"/>
            <ac:spMk id="5" creationId="{57B35078-2286-4780-96BE-409B8DEE169E}"/>
          </ac:spMkLst>
        </pc:spChg>
        <pc:picChg chg="add mod">
          <ac:chgData name="Michael Kres" userId="dc2aae9b-7865-4c31-b626-bc288c968dae" providerId="ADAL" clId="{BDBC3AC0-4574-4489-B663-F3B7BBD6A504}" dt="2023-08-21T11:56:45.307" v="335" actId="207"/>
          <ac:picMkLst>
            <pc:docMk/>
            <pc:sldMk cId="3802027990" sldId="494"/>
            <ac:picMk id="4" creationId="{9BA60266-0C12-4AD4-F58E-ACAFBD7CB1DC}"/>
          </ac:picMkLst>
        </pc:picChg>
        <pc:picChg chg="del">
          <ac:chgData name="Michael Kres" userId="dc2aae9b-7865-4c31-b626-bc288c968dae" providerId="ADAL" clId="{BDBC3AC0-4574-4489-B663-F3B7BBD6A504}" dt="2023-08-21T11:56:33.316" v="332" actId="478"/>
          <ac:picMkLst>
            <pc:docMk/>
            <pc:sldMk cId="3802027990" sldId="494"/>
            <ac:picMk id="26" creationId="{14AC3315-F9FB-4C88-2ABD-9F5748236DFF}"/>
          </ac:picMkLst>
        </pc:picChg>
        <pc:picChg chg="del">
          <ac:chgData name="Michael Kres" userId="dc2aae9b-7865-4c31-b626-bc288c968dae" providerId="ADAL" clId="{BDBC3AC0-4574-4489-B663-F3B7BBD6A504}" dt="2023-08-21T11:56:33.316" v="332" actId="478"/>
          <ac:picMkLst>
            <pc:docMk/>
            <pc:sldMk cId="3802027990" sldId="494"/>
            <ac:picMk id="27" creationId="{5D8E05F8-63AA-B0CB-73A6-E29FF7F80C9F}"/>
          </ac:picMkLst>
        </pc:picChg>
      </pc:sldChg>
      <pc:sldChg chg="addSp delSp modSp mod">
        <pc:chgData name="Michael Kres" userId="dc2aae9b-7865-4c31-b626-bc288c968dae" providerId="ADAL" clId="{BDBC3AC0-4574-4489-B663-F3B7BBD6A504}" dt="2023-08-21T12:21:22.775" v="941" actId="1036"/>
        <pc:sldMkLst>
          <pc:docMk/>
          <pc:sldMk cId="3328808830" sldId="496"/>
        </pc:sldMkLst>
        <pc:spChg chg="del">
          <ac:chgData name="Michael Kres" userId="dc2aae9b-7865-4c31-b626-bc288c968dae" providerId="ADAL" clId="{BDBC3AC0-4574-4489-B663-F3B7BBD6A504}" dt="2023-08-21T12:05:25.221" v="606" actId="478"/>
          <ac:spMkLst>
            <pc:docMk/>
            <pc:sldMk cId="3328808830" sldId="496"/>
            <ac:spMk id="2" creationId="{CE006B1F-2633-8290-193D-D9570A1081FE}"/>
          </ac:spMkLst>
        </pc:spChg>
        <pc:spChg chg="mod">
          <ac:chgData name="Michael Kres" userId="dc2aae9b-7865-4c31-b626-bc288c968dae" providerId="ADAL" clId="{BDBC3AC0-4574-4489-B663-F3B7BBD6A504}" dt="2023-08-21T12:21:10.108" v="917" actId="255"/>
          <ac:spMkLst>
            <pc:docMk/>
            <pc:sldMk cId="3328808830" sldId="496"/>
            <ac:spMk id="3" creationId="{7088E82B-203F-4F36-9BD5-FAC28081F315}"/>
          </ac:spMkLst>
        </pc:spChg>
        <pc:spChg chg="mod">
          <ac:chgData name="Michael Kres" userId="dc2aae9b-7865-4c31-b626-bc288c968dae" providerId="ADAL" clId="{BDBC3AC0-4574-4489-B663-F3B7BBD6A504}" dt="2023-08-21T11:54:02.757" v="186"/>
          <ac:spMkLst>
            <pc:docMk/>
            <pc:sldMk cId="3328808830" sldId="496"/>
            <ac:spMk id="5" creationId="{57B35078-2286-4780-96BE-409B8DEE169E}"/>
          </ac:spMkLst>
        </pc:spChg>
        <pc:spChg chg="del">
          <ac:chgData name="Michael Kres" userId="dc2aae9b-7865-4c31-b626-bc288c968dae" providerId="ADAL" clId="{BDBC3AC0-4574-4489-B663-F3B7BBD6A504}" dt="2023-08-21T12:05:25.221" v="606" actId="478"/>
          <ac:spMkLst>
            <pc:docMk/>
            <pc:sldMk cId="3328808830" sldId="496"/>
            <ac:spMk id="6" creationId="{47D3300A-8F96-02B2-8D0E-1433A6178E4B}"/>
          </ac:spMkLst>
        </pc:spChg>
        <pc:spChg chg="del">
          <ac:chgData name="Michael Kres" userId="dc2aae9b-7865-4c31-b626-bc288c968dae" providerId="ADAL" clId="{BDBC3AC0-4574-4489-B663-F3B7BBD6A504}" dt="2023-08-21T12:05:25.221" v="606" actId="478"/>
          <ac:spMkLst>
            <pc:docMk/>
            <pc:sldMk cId="3328808830" sldId="496"/>
            <ac:spMk id="7" creationId="{0EF11F84-0494-C53C-3E1E-28929F73FB4D}"/>
          </ac:spMkLst>
        </pc:spChg>
        <pc:spChg chg="del">
          <ac:chgData name="Michael Kres" userId="dc2aae9b-7865-4c31-b626-bc288c968dae" providerId="ADAL" clId="{BDBC3AC0-4574-4489-B663-F3B7BBD6A504}" dt="2023-08-21T12:05:25.221" v="606" actId="478"/>
          <ac:spMkLst>
            <pc:docMk/>
            <pc:sldMk cId="3328808830" sldId="496"/>
            <ac:spMk id="8" creationId="{CFF404E5-86D9-F0ED-0F37-1A3F13DD9896}"/>
          </ac:spMkLst>
        </pc:spChg>
        <pc:spChg chg="del">
          <ac:chgData name="Michael Kres" userId="dc2aae9b-7865-4c31-b626-bc288c968dae" providerId="ADAL" clId="{BDBC3AC0-4574-4489-B663-F3B7BBD6A504}" dt="2023-08-21T12:05:25.221" v="606" actId="478"/>
          <ac:spMkLst>
            <pc:docMk/>
            <pc:sldMk cId="3328808830" sldId="496"/>
            <ac:spMk id="9" creationId="{1BA2BA10-DA04-2F96-A993-4D1C51D5E8AE}"/>
          </ac:spMkLst>
        </pc:spChg>
        <pc:spChg chg="del">
          <ac:chgData name="Michael Kres" userId="dc2aae9b-7865-4c31-b626-bc288c968dae" providerId="ADAL" clId="{BDBC3AC0-4574-4489-B663-F3B7BBD6A504}" dt="2023-08-21T12:05:28.850" v="607" actId="478"/>
          <ac:spMkLst>
            <pc:docMk/>
            <pc:sldMk cId="3328808830" sldId="496"/>
            <ac:spMk id="10" creationId="{777B8B9B-5E84-4CF8-9A86-C812B9895248}"/>
          </ac:spMkLst>
        </pc:spChg>
        <pc:spChg chg="add mod">
          <ac:chgData name="Michael Kres" userId="dc2aae9b-7865-4c31-b626-bc288c968dae" providerId="ADAL" clId="{BDBC3AC0-4574-4489-B663-F3B7BBD6A504}" dt="2023-08-21T12:21:01.607" v="915" actId="1036"/>
          <ac:spMkLst>
            <pc:docMk/>
            <pc:sldMk cId="3328808830" sldId="496"/>
            <ac:spMk id="11" creationId="{824E536E-08FC-5EAB-FF95-962018B8DCF8}"/>
          </ac:spMkLst>
        </pc:spChg>
        <pc:spChg chg="del">
          <ac:chgData name="Michael Kres" userId="dc2aae9b-7865-4c31-b626-bc288c968dae" providerId="ADAL" clId="{BDBC3AC0-4574-4489-B663-F3B7BBD6A504}" dt="2023-08-21T12:05:25.221" v="606" actId="478"/>
          <ac:spMkLst>
            <pc:docMk/>
            <pc:sldMk cId="3328808830" sldId="496"/>
            <ac:spMk id="13" creationId="{6CE5F924-A292-8F4F-5DB0-8186958B3C66}"/>
          </ac:spMkLst>
        </pc:spChg>
        <pc:spChg chg="del">
          <ac:chgData name="Michael Kres" userId="dc2aae9b-7865-4c31-b626-bc288c968dae" providerId="ADAL" clId="{BDBC3AC0-4574-4489-B663-F3B7BBD6A504}" dt="2023-08-21T12:05:25.221" v="606" actId="478"/>
          <ac:spMkLst>
            <pc:docMk/>
            <pc:sldMk cId="3328808830" sldId="496"/>
            <ac:spMk id="14" creationId="{25AA61F0-3250-0073-358D-27A3FDE50352}"/>
          </ac:spMkLst>
        </pc:spChg>
        <pc:spChg chg="del">
          <ac:chgData name="Michael Kres" userId="dc2aae9b-7865-4c31-b626-bc288c968dae" providerId="ADAL" clId="{BDBC3AC0-4574-4489-B663-F3B7BBD6A504}" dt="2023-08-21T12:05:25.221" v="606" actId="478"/>
          <ac:spMkLst>
            <pc:docMk/>
            <pc:sldMk cId="3328808830" sldId="496"/>
            <ac:spMk id="15" creationId="{EC4CD646-BFFA-44B7-BC27-C401197DB3C3}"/>
          </ac:spMkLst>
        </pc:spChg>
        <pc:spChg chg="del">
          <ac:chgData name="Michael Kres" userId="dc2aae9b-7865-4c31-b626-bc288c968dae" providerId="ADAL" clId="{BDBC3AC0-4574-4489-B663-F3B7BBD6A504}" dt="2023-08-21T12:05:25.221" v="606" actId="478"/>
          <ac:spMkLst>
            <pc:docMk/>
            <pc:sldMk cId="3328808830" sldId="496"/>
            <ac:spMk id="16" creationId="{E6CBF09B-27ED-1D77-4393-080022647A18}"/>
          </ac:spMkLst>
        </pc:spChg>
        <pc:spChg chg="del">
          <ac:chgData name="Michael Kres" userId="dc2aae9b-7865-4c31-b626-bc288c968dae" providerId="ADAL" clId="{BDBC3AC0-4574-4489-B663-F3B7BBD6A504}" dt="2023-08-21T12:05:25.221" v="606" actId="478"/>
          <ac:spMkLst>
            <pc:docMk/>
            <pc:sldMk cId="3328808830" sldId="496"/>
            <ac:spMk id="17" creationId="{C3D1CFD5-18A4-1A47-39DB-113110652A60}"/>
          </ac:spMkLst>
        </pc:spChg>
        <pc:spChg chg="del">
          <ac:chgData name="Michael Kres" userId="dc2aae9b-7865-4c31-b626-bc288c968dae" providerId="ADAL" clId="{BDBC3AC0-4574-4489-B663-F3B7BBD6A504}" dt="2023-08-21T12:05:25.221" v="606" actId="478"/>
          <ac:spMkLst>
            <pc:docMk/>
            <pc:sldMk cId="3328808830" sldId="496"/>
            <ac:spMk id="18" creationId="{6AAC5A15-417D-2C31-DAAF-C54BB8D1CE07}"/>
          </ac:spMkLst>
        </pc:spChg>
        <pc:spChg chg="del">
          <ac:chgData name="Michael Kres" userId="dc2aae9b-7865-4c31-b626-bc288c968dae" providerId="ADAL" clId="{BDBC3AC0-4574-4489-B663-F3B7BBD6A504}" dt="2023-08-21T12:05:25.221" v="606" actId="478"/>
          <ac:spMkLst>
            <pc:docMk/>
            <pc:sldMk cId="3328808830" sldId="496"/>
            <ac:spMk id="19" creationId="{9D8EBDBA-8D8E-1AA6-09EE-6FF6CCFE5BC7}"/>
          </ac:spMkLst>
        </pc:spChg>
        <pc:spChg chg="del">
          <ac:chgData name="Michael Kres" userId="dc2aae9b-7865-4c31-b626-bc288c968dae" providerId="ADAL" clId="{BDBC3AC0-4574-4489-B663-F3B7BBD6A504}" dt="2023-08-21T12:05:25.221" v="606" actId="478"/>
          <ac:spMkLst>
            <pc:docMk/>
            <pc:sldMk cId="3328808830" sldId="496"/>
            <ac:spMk id="20" creationId="{86EEA723-1AB9-EC2B-C6E5-A4FC1A2D25F0}"/>
          </ac:spMkLst>
        </pc:spChg>
        <pc:spChg chg="del">
          <ac:chgData name="Michael Kres" userId="dc2aae9b-7865-4c31-b626-bc288c968dae" providerId="ADAL" clId="{BDBC3AC0-4574-4489-B663-F3B7BBD6A504}" dt="2023-08-21T12:05:25.221" v="606" actId="478"/>
          <ac:spMkLst>
            <pc:docMk/>
            <pc:sldMk cId="3328808830" sldId="496"/>
            <ac:spMk id="21" creationId="{A8D3FB28-0E6C-35BE-0E85-D4F680A16C75}"/>
          </ac:spMkLst>
        </pc:spChg>
        <pc:spChg chg="del">
          <ac:chgData name="Michael Kres" userId="dc2aae9b-7865-4c31-b626-bc288c968dae" providerId="ADAL" clId="{BDBC3AC0-4574-4489-B663-F3B7BBD6A504}" dt="2023-08-21T12:05:25.221" v="606" actId="478"/>
          <ac:spMkLst>
            <pc:docMk/>
            <pc:sldMk cId="3328808830" sldId="496"/>
            <ac:spMk id="22" creationId="{CAD7976F-8814-D5FD-444D-01C1FD4FB01A}"/>
          </ac:spMkLst>
        </pc:spChg>
        <pc:spChg chg="del">
          <ac:chgData name="Michael Kres" userId="dc2aae9b-7865-4c31-b626-bc288c968dae" providerId="ADAL" clId="{BDBC3AC0-4574-4489-B663-F3B7BBD6A504}" dt="2023-08-21T12:05:25.221" v="606" actId="478"/>
          <ac:spMkLst>
            <pc:docMk/>
            <pc:sldMk cId="3328808830" sldId="496"/>
            <ac:spMk id="25" creationId="{4DEF6376-7936-37DA-7799-1883DCDB6257}"/>
          </ac:spMkLst>
        </pc:spChg>
        <pc:spChg chg="del">
          <ac:chgData name="Michael Kres" userId="dc2aae9b-7865-4c31-b626-bc288c968dae" providerId="ADAL" clId="{BDBC3AC0-4574-4489-B663-F3B7BBD6A504}" dt="2023-08-21T12:05:25.221" v="606" actId="478"/>
          <ac:spMkLst>
            <pc:docMk/>
            <pc:sldMk cId="3328808830" sldId="496"/>
            <ac:spMk id="26" creationId="{E8FD7ACA-BC45-D965-1348-A80787254C75}"/>
          </ac:spMkLst>
        </pc:spChg>
        <pc:spChg chg="del">
          <ac:chgData name="Michael Kres" userId="dc2aae9b-7865-4c31-b626-bc288c968dae" providerId="ADAL" clId="{BDBC3AC0-4574-4489-B663-F3B7BBD6A504}" dt="2023-08-21T12:05:25.221" v="606" actId="478"/>
          <ac:spMkLst>
            <pc:docMk/>
            <pc:sldMk cId="3328808830" sldId="496"/>
            <ac:spMk id="27" creationId="{88942627-1428-315A-139B-24734E432C86}"/>
          </ac:spMkLst>
        </pc:spChg>
        <pc:spChg chg="del">
          <ac:chgData name="Michael Kres" userId="dc2aae9b-7865-4c31-b626-bc288c968dae" providerId="ADAL" clId="{BDBC3AC0-4574-4489-B663-F3B7BBD6A504}" dt="2023-08-21T12:05:25.221" v="606" actId="478"/>
          <ac:spMkLst>
            <pc:docMk/>
            <pc:sldMk cId="3328808830" sldId="496"/>
            <ac:spMk id="28" creationId="{DAFC6E02-E7AB-B669-2A5D-42D83CA36F31}"/>
          </ac:spMkLst>
        </pc:spChg>
        <pc:spChg chg="del">
          <ac:chgData name="Michael Kres" userId="dc2aae9b-7865-4c31-b626-bc288c968dae" providerId="ADAL" clId="{BDBC3AC0-4574-4489-B663-F3B7BBD6A504}" dt="2023-08-21T12:05:25.221" v="606" actId="478"/>
          <ac:spMkLst>
            <pc:docMk/>
            <pc:sldMk cId="3328808830" sldId="496"/>
            <ac:spMk id="29" creationId="{F83845C2-1EBA-C76B-8EC6-FB3BCBBC2241}"/>
          </ac:spMkLst>
        </pc:spChg>
        <pc:spChg chg="del">
          <ac:chgData name="Michael Kres" userId="dc2aae9b-7865-4c31-b626-bc288c968dae" providerId="ADAL" clId="{BDBC3AC0-4574-4489-B663-F3B7BBD6A504}" dt="2023-08-21T12:05:25.221" v="606" actId="478"/>
          <ac:spMkLst>
            <pc:docMk/>
            <pc:sldMk cId="3328808830" sldId="496"/>
            <ac:spMk id="30" creationId="{043017F6-6B3D-7C5E-FBB3-626CE107C273}"/>
          </ac:spMkLst>
        </pc:spChg>
        <pc:spChg chg="add del">
          <ac:chgData name="Michael Kres" userId="dc2aae9b-7865-4c31-b626-bc288c968dae" providerId="ADAL" clId="{BDBC3AC0-4574-4489-B663-F3B7BBD6A504}" dt="2023-08-21T12:08:47.148" v="720" actId="478"/>
          <ac:spMkLst>
            <pc:docMk/>
            <pc:sldMk cId="3328808830" sldId="496"/>
            <ac:spMk id="31" creationId="{F16DD41D-080D-0ADA-809B-C955DC3EAF93}"/>
          </ac:spMkLst>
        </pc:spChg>
        <pc:picChg chg="mod">
          <ac:chgData name="Michael Kres" userId="dc2aae9b-7865-4c31-b626-bc288c968dae" providerId="ADAL" clId="{BDBC3AC0-4574-4489-B663-F3B7BBD6A504}" dt="2023-08-21T12:21:14.056" v="920" actId="1036"/>
          <ac:picMkLst>
            <pc:docMk/>
            <pc:sldMk cId="3328808830" sldId="496"/>
            <ac:picMk id="4" creationId="{9CCF0E59-6444-D14F-FD72-995CFF077307}"/>
          </ac:picMkLst>
        </pc:picChg>
        <pc:picChg chg="add mod">
          <ac:chgData name="Michael Kres" userId="dc2aae9b-7865-4c31-b626-bc288c968dae" providerId="ADAL" clId="{BDBC3AC0-4574-4489-B663-F3B7BBD6A504}" dt="2023-08-21T12:21:22.775" v="941" actId="1036"/>
          <ac:picMkLst>
            <pc:docMk/>
            <pc:sldMk cId="3328808830" sldId="496"/>
            <ac:picMk id="2050" creationId="{B9492D42-907C-5C2A-476C-9E1AA2A072F0}"/>
          </ac:picMkLst>
        </pc:picChg>
        <pc:cxnChg chg="del">
          <ac:chgData name="Michael Kres" userId="dc2aae9b-7865-4c31-b626-bc288c968dae" providerId="ADAL" clId="{BDBC3AC0-4574-4489-B663-F3B7BBD6A504}" dt="2023-08-21T12:05:25.221" v="606" actId="478"/>
          <ac:cxnSpMkLst>
            <pc:docMk/>
            <pc:sldMk cId="3328808830" sldId="496"/>
            <ac:cxnSpMk id="23" creationId="{9AD114BC-C8F7-79E9-7FBB-AC0F126734D2}"/>
          </ac:cxnSpMkLst>
        </pc:cxnChg>
        <pc:cxnChg chg="del">
          <ac:chgData name="Michael Kres" userId="dc2aae9b-7865-4c31-b626-bc288c968dae" providerId="ADAL" clId="{BDBC3AC0-4574-4489-B663-F3B7BBD6A504}" dt="2023-08-21T12:05:25.221" v="606" actId="478"/>
          <ac:cxnSpMkLst>
            <pc:docMk/>
            <pc:sldMk cId="3328808830" sldId="496"/>
            <ac:cxnSpMk id="24" creationId="{9964EA10-102B-F3AC-105B-66B947CD4B58}"/>
          </ac:cxnSpMkLst>
        </pc:cxnChg>
      </pc:sldChg>
      <pc:sldChg chg="modSp del mod">
        <pc:chgData name="Michael Kres" userId="dc2aae9b-7865-4c31-b626-bc288c968dae" providerId="ADAL" clId="{BDBC3AC0-4574-4489-B663-F3B7BBD6A504}" dt="2023-08-21T11:54:12.616" v="188" actId="47"/>
        <pc:sldMkLst>
          <pc:docMk/>
          <pc:sldMk cId="2595993766" sldId="497"/>
        </pc:sldMkLst>
        <pc:spChg chg="mod">
          <ac:chgData name="Michael Kres" userId="dc2aae9b-7865-4c31-b626-bc288c968dae" providerId="ADAL" clId="{BDBC3AC0-4574-4489-B663-F3B7BBD6A504}" dt="2023-08-21T11:54:07.844" v="187"/>
          <ac:spMkLst>
            <pc:docMk/>
            <pc:sldMk cId="2595993766" sldId="497"/>
            <ac:spMk id="5" creationId="{57B35078-2286-4780-96BE-409B8DEE169E}"/>
          </ac:spMkLst>
        </pc:spChg>
      </pc:sldChg>
      <pc:sldChg chg="modSp mod">
        <pc:chgData name="Michael Kres" userId="dc2aae9b-7865-4c31-b626-bc288c968dae" providerId="ADAL" clId="{BDBC3AC0-4574-4489-B663-F3B7BBD6A504}" dt="2023-08-21T12:02:24.195" v="605" actId="20577"/>
        <pc:sldMkLst>
          <pc:docMk/>
          <pc:sldMk cId="1672601571" sldId="499"/>
        </pc:sldMkLst>
        <pc:spChg chg="mod">
          <ac:chgData name="Michael Kres" userId="dc2aae9b-7865-4c31-b626-bc288c968dae" providerId="ADAL" clId="{BDBC3AC0-4574-4489-B663-F3B7BBD6A504}" dt="2023-08-21T11:53:56.598" v="185"/>
          <ac:spMkLst>
            <pc:docMk/>
            <pc:sldMk cId="1672601571" sldId="499"/>
            <ac:spMk id="5" creationId="{57B35078-2286-4780-96BE-409B8DEE169E}"/>
          </ac:spMkLst>
        </pc:spChg>
        <pc:spChg chg="mod">
          <ac:chgData name="Michael Kres" userId="dc2aae9b-7865-4c31-b626-bc288c968dae" providerId="ADAL" clId="{BDBC3AC0-4574-4489-B663-F3B7BBD6A504}" dt="2023-08-21T12:02:24.195" v="605" actId="20577"/>
          <ac:spMkLst>
            <pc:docMk/>
            <pc:sldMk cId="1672601571" sldId="499"/>
            <ac:spMk id="9" creationId="{E8AA221C-5215-0634-BA48-EE21C523C20F}"/>
          </ac:spMkLst>
        </pc:spChg>
      </pc:sldChg>
      <pc:sldChg chg="modSp mod">
        <pc:chgData name="Michael Kres" userId="dc2aae9b-7865-4c31-b626-bc288c968dae" providerId="ADAL" clId="{BDBC3AC0-4574-4489-B663-F3B7BBD6A504}" dt="2023-08-21T12:40:51.248" v="1388" actId="20577"/>
        <pc:sldMkLst>
          <pc:docMk/>
          <pc:sldMk cId="488326067" sldId="500"/>
        </pc:sldMkLst>
        <pc:spChg chg="mod">
          <ac:chgData name="Michael Kres" userId="dc2aae9b-7865-4c31-b626-bc288c968dae" providerId="ADAL" clId="{BDBC3AC0-4574-4489-B663-F3B7BBD6A504}" dt="2023-08-21T12:40:51.248" v="1388" actId="20577"/>
          <ac:spMkLst>
            <pc:docMk/>
            <pc:sldMk cId="488326067" sldId="500"/>
            <ac:spMk id="2" creationId="{7132D3EA-8D1E-40FF-A636-073E22285028}"/>
          </ac:spMkLst>
        </pc:spChg>
        <pc:spChg chg="mod">
          <ac:chgData name="Michael Kres" userId="dc2aae9b-7865-4c31-b626-bc288c968dae" providerId="ADAL" clId="{BDBC3AC0-4574-4489-B663-F3B7BBD6A504}" dt="2023-08-21T12:40:25.089" v="1377" actId="20577"/>
          <ac:spMkLst>
            <pc:docMk/>
            <pc:sldMk cId="488326067" sldId="500"/>
            <ac:spMk id="3" creationId="{2E989411-A627-4340-9903-B51AE56A5045}"/>
          </ac:spMkLst>
        </pc:spChg>
        <pc:spChg chg="mod">
          <ac:chgData name="Michael Kres" userId="dc2aae9b-7865-4c31-b626-bc288c968dae" providerId="ADAL" clId="{BDBC3AC0-4574-4489-B663-F3B7BBD6A504}" dt="2023-08-21T11:54:31.820" v="193"/>
          <ac:spMkLst>
            <pc:docMk/>
            <pc:sldMk cId="488326067" sldId="500"/>
            <ac:spMk id="5" creationId="{44149E62-1D79-4A93-A4A1-2245C57F636B}"/>
          </ac:spMkLst>
        </pc:spChg>
      </pc:sldChg>
      <pc:sldChg chg="modSp del mod">
        <pc:chgData name="Michael Kres" userId="dc2aae9b-7865-4c31-b626-bc288c968dae" providerId="ADAL" clId="{BDBC3AC0-4574-4489-B663-F3B7BBD6A504}" dt="2023-08-21T12:40:55.361" v="1389" actId="47"/>
        <pc:sldMkLst>
          <pc:docMk/>
          <pc:sldMk cId="3007020728" sldId="501"/>
        </pc:sldMkLst>
        <pc:spChg chg="mod">
          <ac:chgData name="Michael Kres" userId="dc2aae9b-7865-4c31-b626-bc288c968dae" providerId="ADAL" clId="{BDBC3AC0-4574-4489-B663-F3B7BBD6A504}" dt="2023-08-21T11:54:41.731" v="195"/>
          <ac:spMkLst>
            <pc:docMk/>
            <pc:sldMk cId="3007020728" sldId="501"/>
            <ac:spMk id="5" creationId="{57B35078-2286-4780-96BE-409B8DEE169E}"/>
          </ac:spMkLst>
        </pc:spChg>
      </pc:sldChg>
      <pc:sldChg chg="addSp delSp modSp mod delAnim modNotesTx">
        <pc:chgData name="Michael Kres" userId="dc2aae9b-7865-4c31-b626-bc288c968dae" providerId="ADAL" clId="{BDBC3AC0-4574-4489-B663-F3B7BBD6A504}" dt="2023-08-21T12:45:34.550" v="1521" actId="20577"/>
        <pc:sldMkLst>
          <pc:docMk/>
          <pc:sldMk cId="3220519588" sldId="502"/>
        </pc:sldMkLst>
        <pc:spChg chg="add mod">
          <ac:chgData name="Michael Kres" userId="dc2aae9b-7865-4c31-b626-bc288c968dae" providerId="ADAL" clId="{BDBC3AC0-4574-4489-B663-F3B7BBD6A504}" dt="2023-08-21T12:42:23.874" v="1393"/>
          <ac:spMkLst>
            <pc:docMk/>
            <pc:sldMk cId="3220519588" sldId="502"/>
            <ac:spMk id="2" creationId="{3950DD82-EEE1-1C67-669D-36C1EA2A2069}"/>
          </ac:spMkLst>
        </pc:spChg>
        <pc:spChg chg="mod">
          <ac:chgData name="Michael Kres" userId="dc2aae9b-7865-4c31-b626-bc288c968dae" providerId="ADAL" clId="{BDBC3AC0-4574-4489-B663-F3B7BBD6A504}" dt="2023-08-21T12:43:05.222" v="1413" actId="20577"/>
          <ac:spMkLst>
            <pc:docMk/>
            <pc:sldMk cId="3220519588" sldId="502"/>
            <ac:spMk id="3" creationId="{7088E82B-203F-4F36-9BD5-FAC28081F315}"/>
          </ac:spMkLst>
        </pc:spChg>
        <pc:spChg chg="mod">
          <ac:chgData name="Michael Kres" userId="dc2aae9b-7865-4c31-b626-bc288c968dae" providerId="ADAL" clId="{BDBC3AC0-4574-4489-B663-F3B7BBD6A504}" dt="2023-08-21T11:54:46.482" v="197"/>
          <ac:spMkLst>
            <pc:docMk/>
            <pc:sldMk cId="3220519588" sldId="502"/>
            <ac:spMk id="5" creationId="{57B35078-2286-4780-96BE-409B8DEE169E}"/>
          </ac:spMkLst>
        </pc:spChg>
        <pc:spChg chg="del">
          <ac:chgData name="Michael Kres" userId="dc2aae9b-7865-4c31-b626-bc288c968dae" providerId="ADAL" clId="{BDBC3AC0-4574-4489-B663-F3B7BBD6A504}" dt="2023-08-21T12:42:22.899" v="1392" actId="478"/>
          <ac:spMkLst>
            <pc:docMk/>
            <pc:sldMk cId="3220519588" sldId="502"/>
            <ac:spMk id="6" creationId="{6B58561E-EC06-BF24-7D09-1B7AD728C07B}"/>
          </ac:spMkLst>
        </pc:spChg>
        <pc:spChg chg="mod">
          <ac:chgData name="Michael Kres" userId="dc2aae9b-7865-4c31-b626-bc288c968dae" providerId="ADAL" clId="{BDBC3AC0-4574-4489-B663-F3B7BBD6A504}" dt="2023-08-21T12:44:42.669" v="1467" actId="1035"/>
          <ac:spMkLst>
            <pc:docMk/>
            <pc:sldMk cId="3220519588" sldId="502"/>
            <ac:spMk id="8" creationId="{1FFE234D-FB76-61CD-6093-DA26BA25B485}"/>
          </ac:spMkLst>
        </pc:spChg>
        <pc:spChg chg="del">
          <ac:chgData name="Michael Kres" userId="dc2aae9b-7865-4c31-b626-bc288c968dae" providerId="ADAL" clId="{BDBC3AC0-4574-4489-B663-F3B7BBD6A504}" dt="2023-08-21T12:42:22.899" v="1392" actId="478"/>
          <ac:spMkLst>
            <pc:docMk/>
            <pc:sldMk cId="3220519588" sldId="502"/>
            <ac:spMk id="9" creationId="{F8B0F718-0D1A-32F6-CFBA-D300C390DBA3}"/>
          </ac:spMkLst>
        </pc:spChg>
        <pc:spChg chg="del">
          <ac:chgData name="Michael Kres" userId="dc2aae9b-7865-4c31-b626-bc288c968dae" providerId="ADAL" clId="{BDBC3AC0-4574-4489-B663-F3B7BBD6A504}" dt="2023-08-21T12:42:22.899" v="1392" actId="478"/>
          <ac:spMkLst>
            <pc:docMk/>
            <pc:sldMk cId="3220519588" sldId="502"/>
            <ac:spMk id="11" creationId="{21F57305-E825-724A-FF66-2DDDF17E525A}"/>
          </ac:spMkLst>
        </pc:spChg>
        <pc:spChg chg="del">
          <ac:chgData name="Michael Kres" userId="dc2aae9b-7865-4c31-b626-bc288c968dae" providerId="ADAL" clId="{BDBC3AC0-4574-4489-B663-F3B7BBD6A504}" dt="2023-08-21T12:42:22.899" v="1392" actId="478"/>
          <ac:spMkLst>
            <pc:docMk/>
            <pc:sldMk cId="3220519588" sldId="502"/>
            <ac:spMk id="12" creationId="{AE3450B7-619A-7D47-7622-791111F02119}"/>
          </ac:spMkLst>
        </pc:spChg>
        <pc:spChg chg="del">
          <ac:chgData name="Michael Kres" userId="dc2aae9b-7865-4c31-b626-bc288c968dae" providerId="ADAL" clId="{BDBC3AC0-4574-4489-B663-F3B7BBD6A504}" dt="2023-08-21T12:42:22.899" v="1392" actId="478"/>
          <ac:spMkLst>
            <pc:docMk/>
            <pc:sldMk cId="3220519588" sldId="502"/>
            <ac:spMk id="13" creationId="{A4D91494-3469-8EFE-4E87-B2E10607106C}"/>
          </ac:spMkLst>
        </pc:spChg>
        <pc:spChg chg="del">
          <ac:chgData name="Michael Kres" userId="dc2aae9b-7865-4c31-b626-bc288c968dae" providerId="ADAL" clId="{BDBC3AC0-4574-4489-B663-F3B7BBD6A504}" dt="2023-08-21T12:42:22.899" v="1392" actId="478"/>
          <ac:spMkLst>
            <pc:docMk/>
            <pc:sldMk cId="3220519588" sldId="502"/>
            <ac:spMk id="14" creationId="{6078B07C-D940-16CB-804F-B4362FFBC769}"/>
          </ac:spMkLst>
        </pc:spChg>
        <pc:spChg chg="del">
          <ac:chgData name="Michael Kres" userId="dc2aae9b-7865-4c31-b626-bc288c968dae" providerId="ADAL" clId="{BDBC3AC0-4574-4489-B663-F3B7BBD6A504}" dt="2023-08-21T12:42:22.899" v="1392" actId="478"/>
          <ac:spMkLst>
            <pc:docMk/>
            <pc:sldMk cId="3220519588" sldId="502"/>
            <ac:spMk id="15" creationId="{E6109527-8AE1-7913-936D-CB9A9B8D65D0}"/>
          </ac:spMkLst>
        </pc:spChg>
        <pc:spChg chg="del">
          <ac:chgData name="Michael Kres" userId="dc2aae9b-7865-4c31-b626-bc288c968dae" providerId="ADAL" clId="{BDBC3AC0-4574-4489-B663-F3B7BBD6A504}" dt="2023-08-21T12:42:22.899" v="1392" actId="478"/>
          <ac:spMkLst>
            <pc:docMk/>
            <pc:sldMk cId="3220519588" sldId="502"/>
            <ac:spMk id="16" creationId="{8830B9F6-656C-295C-086F-C849495EA9BF}"/>
          </ac:spMkLst>
        </pc:spChg>
        <pc:spChg chg="del">
          <ac:chgData name="Michael Kres" userId="dc2aae9b-7865-4c31-b626-bc288c968dae" providerId="ADAL" clId="{BDBC3AC0-4574-4489-B663-F3B7BBD6A504}" dt="2023-08-21T12:42:22.899" v="1392" actId="478"/>
          <ac:spMkLst>
            <pc:docMk/>
            <pc:sldMk cId="3220519588" sldId="502"/>
            <ac:spMk id="17" creationId="{D31E4FEC-A56E-1BAA-B9AF-51F07D806B85}"/>
          </ac:spMkLst>
        </pc:spChg>
        <pc:spChg chg="del">
          <ac:chgData name="Michael Kres" userId="dc2aae9b-7865-4c31-b626-bc288c968dae" providerId="ADAL" clId="{BDBC3AC0-4574-4489-B663-F3B7BBD6A504}" dt="2023-08-21T12:42:22.899" v="1392" actId="478"/>
          <ac:spMkLst>
            <pc:docMk/>
            <pc:sldMk cId="3220519588" sldId="502"/>
            <ac:spMk id="18" creationId="{B2AFA624-A4FC-9250-E7AA-16296A2B5712}"/>
          </ac:spMkLst>
        </pc:spChg>
        <pc:spChg chg="del">
          <ac:chgData name="Michael Kres" userId="dc2aae9b-7865-4c31-b626-bc288c968dae" providerId="ADAL" clId="{BDBC3AC0-4574-4489-B663-F3B7BBD6A504}" dt="2023-08-21T12:42:22.899" v="1392" actId="478"/>
          <ac:spMkLst>
            <pc:docMk/>
            <pc:sldMk cId="3220519588" sldId="502"/>
            <ac:spMk id="19" creationId="{5E5C01B5-C898-7E3D-CAF3-7C08EA339072}"/>
          </ac:spMkLst>
        </pc:spChg>
        <pc:spChg chg="del">
          <ac:chgData name="Michael Kres" userId="dc2aae9b-7865-4c31-b626-bc288c968dae" providerId="ADAL" clId="{BDBC3AC0-4574-4489-B663-F3B7BBD6A504}" dt="2023-08-21T12:42:22.899" v="1392" actId="478"/>
          <ac:spMkLst>
            <pc:docMk/>
            <pc:sldMk cId="3220519588" sldId="502"/>
            <ac:spMk id="20" creationId="{AA2042DD-5DF0-2C51-B2EC-5B070AAA5AC2}"/>
          </ac:spMkLst>
        </pc:spChg>
        <pc:spChg chg="del">
          <ac:chgData name="Michael Kres" userId="dc2aae9b-7865-4c31-b626-bc288c968dae" providerId="ADAL" clId="{BDBC3AC0-4574-4489-B663-F3B7BBD6A504}" dt="2023-08-21T12:42:22.899" v="1392" actId="478"/>
          <ac:spMkLst>
            <pc:docMk/>
            <pc:sldMk cId="3220519588" sldId="502"/>
            <ac:spMk id="21" creationId="{EBB1646B-2670-AEAA-87FD-9C40A59470D4}"/>
          </ac:spMkLst>
        </pc:spChg>
        <pc:spChg chg="add mod">
          <ac:chgData name="Michael Kres" userId="dc2aae9b-7865-4c31-b626-bc288c968dae" providerId="ADAL" clId="{BDBC3AC0-4574-4489-B663-F3B7BBD6A504}" dt="2023-08-21T12:44:52.255" v="1469" actId="1076"/>
          <ac:spMkLst>
            <pc:docMk/>
            <pc:sldMk cId="3220519588" sldId="502"/>
            <ac:spMk id="24" creationId="{99C5D21C-FA2D-BFF9-611A-11EC03CE572F}"/>
          </ac:spMkLst>
        </pc:spChg>
        <pc:spChg chg="add mod">
          <ac:chgData name="Michael Kres" userId="dc2aae9b-7865-4c31-b626-bc288c968dae" providerId="ADAL" clId="{BDBC3AC0-4574-4489-B663-F3B7BBD6A504}" dt="2023-08-21T12:44:56.745" v="1470" actId="1076"/>
          <ac:spMkLst>
            <pc:docMk/>
            <pc:sldMk cId="3220519588" sldId="502"/>
            <ac:spMk id="25" creationId="{B5CF7109-F517-BEB8-C11F-69E46453334E}"/>
          </ac:spMkLst>
        </pc:spChg>
        <pc:spChg chg="add mod">
          <ac:chgData name="Michael Kres" userId="dc2aae9b-7865-4c31-b626-bc288c968dae" providerId="ADAL" clId="{BDBC3AC0-4574-4489-B663-F3B7BBD6A504}" dt="2023-08-21T12:45:34.550" v="1521" actId="20577"/>
          <ac:spMkLst>
            <pc:docMk/>
            <pc:sldMk cId="3220519588" sldId="502"/>
            <ac:spMk id="26" creationId="{06A990E2-846C-89AC-AFFA-F7C23995ACC2}"/>
          </ac:spMkLst>
        </pc:spChg>
        <pc:spChg chg="add mod">
          <ac:chgData name="Michael Kres" userId="dc2aae9b-7865-4c31-b626-bc288c968dae" providerId="ADAL" clId="{BDBC3AC0-4574-4489-B663-F3B7BBD6A504}" dt="2023-08-21T12:45:21.043" v="1519" actId="1076"/>
          <ac:spMkLst>
            <pc:docMk/>
            <pc:sldMk cId="3220519588" sldId="502"/>
            <ac:spMk id="27" creationId="{18BE82F9-3D68-6AFE-1416-5A8586FAA21E}"/>
          </ac:spMkLst>
        </pc:spChg>
        <pc:spChg chg="add mod">
          <ac:chgData name="Michael Kres" userId="dc2aae9b-7865-4c31-b626-bc288c968dae" providerId="ADAL" clId="{BDBC3AC0-4574-4489-B663-F3B7BBD6A504}" dt="2023-08-21T12:42:23.874" v="1393"/>
          <ac:spMkLst>
            <pc:docMk/>
            <pc:sldMk cId="3220519588" sldId="502"/>
            <ac:spMk id="28" creationId="{C0A4585D-F1E0-36B4-512B-5F99D5B2E4D1}"/>
          </ac:spMkLst>
        </pc:spChg>
        <pc:spChg chg="add mod">
          <ac:chgData name="Michael Kres" userId="dc2aae9b-7865-4c31-b626-bc288c968dae" providerId="ADAL" clId="{BDBC3AC0-4574-4489-B663-F3B7BBD6A504}" dt="2023-08-21T12:42:23.874" v="1393"/>
          <ac:spMkLst>
            <pc:docMk/>
            <pc:sldMk cId="3220519588" sldId="502"/>
            <ac:spMk id="29" creationId="{23BCB42E-71A4-2056-B55E-13B04A8D1371}"/>
          </ac:spMkLst>
        </pc:spChg>
        <pc:spChg chg="add mod">
          <ac:chgData name="Michael Kres" userId="dc2aae9b-7865-4c31-b626-bc288c968dae" providerId="ADAL" clId="{BDBC3AC0-4574-4489-B663-F3B7BBD6A504}" dt="2023-08-21T12:42:23.874" v="1393"/>
          <ac:spMkLst>
            <pc:docMk/>
            <pc:sldMk cId="3220519588" sldId="502"/>
            <ac:spMk id="30" creationId="{DAE7B981-8142-721A-6143-4D018E155921}"/>
          </ac:spMkLst>
        </pc:spChg>
        <pc:spChg chg="add mod">
          <ac:chgData name="Michael Kres" userId="dc2aae9b-7865-4c31-b626-bc288c968dae" providerId="ADAL" clId="{BDBC3AC0-4574-4489-B663-F3B7BBD6A504}" dt="2023-08-21T12:42:23.874" v="1393"/>
          <ac:spMkLst>
            <pc:docMk/>
            <pc:sldMk cId="3220519588" sldId="502"/>
            <ac:spMk id="31" creationId="{6324475F-7F1B-4250-E171-74F4439B965E}"/>
          </ac:spMkLst>
        </pc:spChg>
        <pc:spChg chg="add mod">
          <ac:chgData name="Michael Kres" userId="dc2aae9b-7865-4c31-b626-bc288c968dae" providerId="ADAL" clId="{BDBC3AC0-4574-4489-B663-F3B7BBD6A504}" dt="2023-08-21T12:42:23.874" v="1393"/>
          <ac:spMkLst>
            <pc:docMk/>
            <pc:sldMk cId="3220519588" sldId="502"/>
            <ac:spMk id="32" creationId="{2D574F8F-A465-398C-7F5E-B8719BA197DE}"/>
          </ac:spMkLst>
        </pc:spChg>
        <pc:spChg chg="add mod">
          <ac:chgData name="Michael Kres" userId="dc2aae9b-7865-4c31-b626-bc288c968dae" providerId="ADAL" clId="{BDBC3AC0-4574-4489-B663-F3B7BBD6A504}" dt="2023-08-21T12:42:23.874" v="1393"/>
          <ac:spMkLst>
            <pc:docMk/>
            <pc:sldMk cId="3220519588" sldId="502"/>
            <ac:spMk id="33" creationId="{D9750192-1726-AF80-D71D-1FF3914154E1}"/>
          </ac:spMkLst>
        </pc:spChg>
        <pc:spChg chg="add mod">
          <ac:chgData name="Michael Kres" userId="dc2aae9b-7865-4c31-b626-bc288c968dae" providerId="ADAL" clId="{BDBC3AC0-4574-4489-B663-F3B7BBD6A504}" dt="2023-08-21T12:42:23.874" v="1393"/>
          <ac:spMkLst>
            <pc:docMk/>
            <pc:sldMk cId="3220519588" sldId="502"/>
            <ac:spMk id="34" creationId="{60DD052F-4136-484F-8F0F-93711DD288FC}"/>
          </ac:spMkLst>
        </pc:spChg>
        <pc:spChg chg="add mod">
          <ac:chgData name="Michael Kres" userId="dc2aae9b-7865-4c31-b626-bc288c968dae" providerId="ADAL" clId="{BDBC3AC0-4574-4489-B663-F3B7BBD6A504}" dt="2023-08-21T12:42:23.874" v="1393"/>
          <ac:spMkLst>
            <pc:docMk/>
            <pc:sldMk cId="3220519588" sldId="502"/>
            <ac:spMk id="35" creationId="{13051689-6C7E-A8FC-1392-29BA9602710A}"/>
          </ac:spMkLst>
        </pc:spChg>
        <pc:spChg chg="add mod">
          <ac:chgData name="Michael Kres" userId="dc2aae9b-7865-4c31-b626-bc288c968dae" providerId="ADAL" clId="{BDBC3AC0-4574-4489-B663-F3B7BBD6A504}" dt="2023-08-21T12:42:23.874" v="1393"/>
          <ac:spMkLst>
            <pc:docMk/>
            <pc:sldMk cId="3220519588" sldId="502"/>
            <ac:spMk id="36" creationId="{AC4408C2-A288-647B-9885-C263FBCCBA0B}"/>
          </ac:spMkLst>
        </pc:spChg>
        <pc:cxnChg chg="add mod">
          <ac:chgData name="Michael Kres" userId="dc2aae9b-7865-4c31-b626-bc288c968dae" providerId="ADAL" clId="{BDBC3AC0-4574-4489-B663-F3B7BBD6A504}" dt="2023-08-21T12:42:23.874" v="1393"/>
          <ac:cxnSpMkLst>
            <pc:docMk/>
            <pc:sldMk cId="3220519588" sldId="502"/>
            <ac:cxnSpMk id="4" creationId="{E66E0F92-976B-8E4B-5C07-C8EA920DF3A3}"/>
          </ac:cxnSpMkLst>
        </pc:cxnChg>
        <pc:cxnChg chg="add mod">
          <ac:chgData name="Michael Kres" userId="dc2aae9b-7865-4c31-b626-bc288c968dae" providerId="ADAL" clId="{BDBC3AC0-4574-4489-B663-F3B7BBD6A504}" dt="2023-08-21T12:42:23.874" v="1393"/>
          <ac:cxnSpMkLst>
            <pc:docMk/>
            <pc:sldMk cId="3220519588" sldId="502"/>
            <ac:cxnSpMk id="10" creationId="{44FA1F6C-312C-421D-1A72-F1BE6EF62A08}"/>
          </ac:cxnSpMkLst>
        </pc:cxnChg>
        <pc:cxnChg chg="del">
          <ac:chgData name="Michael Kres" userId="dc2aae9b-7865-4c31-b626-bc288c968dae" providerId="ADAL" clId="{BDBC3AC0-4574-4489-B663-F3B7BBD6A504}" dt="2023-08-21T12:42:22.899" v="1392" actId="478"/>
          <ac:cxnSpMkLst>
            <pc:docMk/>
            <pc:sldMk cId="3220519588" sldId="502"/>
            <ac:cxnSpMk id="22" creationId="{C1A65772-77B2-0190-0556-525DE42D37D8}"/>
          </ac:cxnSpMkLst>
        </pc:cxnChg>
        <pc:cxnChg chg="del">
          <ac:chgData name="Michael Kres" userId="dc2aae9b-7865-4c31-b626-bc288c968dae" providerId="ADAL" clId="{BDBC3AC0-4574-4489-B663-F3B7BBD6A504}" dt="2023-08-21T12:42:22.899" v="1392" actId="478"/>
          <ac:cxnSpMkLst>
            <pc:docMk/>
            <pc:sldMk cId="3220519588" sldId="502"/>
            <ac:cxnSpMk id="23" creationId="{790E7192-D536-3671-BE59-62B07D4EFCA3}"/>
          </ac:cxnSpMkLst>
        </pc:cxnChg>
      </pc:sldChg>
      <pc:sldChg chg="modSp mod">
        <pc:chgData name="Michael Kres" userId="dc2aae9b-7865-4c31-b626-bc288c968dae" providerId="ADAL" clId="{BDBC3AC0-4574-4489-B663-F3B7BBD6A504}" dt="2023-08-21T12:41:37.547" v="1391" actId="20577"/>
        <pc:sldMkLst>
          <pc:docMk/>
          <pc:sldMk cId="593521428" sldId="503"/>
        </pc:sldMkLst>
        <pc:spChg chg="mod">
          <ac:chgData name="Michael Kres" userId="dc2aae9b-7865-4c31-b626-bc288c968dae" providerId="ADAL" clId="{BDBC3AC0-4574-4489-B663-F3B7BBD6A504}" dt="2023-08-21T12:40:04.739" v="1355" actId="20577"/>
          <ac:spMkLst>
            <pc:docMk/>
            <pc:sldMk cId="593521428" sldId="503"/>
            <ac:spMk id="2" creationId="{7132D3EA-8D1E-40FF-A636-073E22285028}"/>
          </ac:spMkLst>
        </pc:spChg>
        <pc:spChg chg="mod">
          <ac:chgData name="Michael Kres" userId="dc2aae9b-7865-4c31-b626-bc288c968dae" providerId="ADAL" clId="{BDBC3AC0-4574-4489-B663-F3B7BBD6A504}" dt="2023-08-21T12:40:00.641" v="1351" actId="20577"/>
          <ac:spMkLst>
            <pc:docMk/>
            <pc:sldMk cId="593521428" sldId="503"/>
            <ac:spMk id="3" creationId="{2E989411-A627-4340-9903-B51AE56A5045}"/>
          </ac:spMkLst>
        </pc:spChg>
        <pc:spChg chg="mod">
          <ac:chgData name="Michael Kres" userId="dc2aae9b-7865-4c31-b626-bc288c968dae" providerId="ADAL" clId="{BDBC3AC0-4574-4489-B663-F3B7BBD6A504}" dt="2023-08-21T12:41:37.547" v="1391" actId="20577"/>
          <ac:spMkLst>
            <pc:docMk/>
            <pc:sldMk cId="593521428" sldId="503"/>
            <ac:spMk id="4" creationId="{E01754EC-10CE-430D-B4A9-25C84B0AE6EC}"/>
          </ac:spMkLst>
        </pc:spChg>
        <pc:spChg chg="mod">
          <ac:chgData name="Michael Kres" userId="dc2aae9b-7865-4c31-b626-bc288c968dae" providerId="ADAL" clId="{BDBC3AC0-4574-4489-B663-F3B7BBD6A504}" dt="2023-08-21T11:54:26.744" v="191"/>
          <ac:spMkLst>
            <pc:docMk/>
            <pc:sldMk cId="593521428" sldId="503"/>
            <ac:spMk id="5" creationId="{44149E62-1D79-4A93-A4A1-2245C57F636B}"/>
          </ac:spMkLst>
        </pc:spChg>
      </pc:sldChg>
      <pc:sldChg chg="modSp mod">
        <pc:chgData name="Michael Kres" userId="dc2aae9b-7865-4c31-b626-bc288c968dae" providerId="ADAL" clId="{BDBC3AC0-4574-4489-B663-F3B7BBD6A504}" dt="2023-08-21T12:46:28.425" v="1525" actId="20577"/>
        <pc:sldMkLst>
          <pc:docMk/>
          <pc:sldMk cId="2685949816" sldId="504"/>
        </pc:sldMkLst>
        <pc:spChg chg="mod">
          <ac:chgData name="Michael Kres" userId="dc2aae9b-7865-4c31-b626-bc288c968dae" providerId="ADAL" clId="{BDBC3AC0-4574-4489-B663-F3B7BBD6A504}" dt="2023-08-21T11:55:05.471" v="203" actId="20577"/>
          <ac:spMkLst>
            <pc:docMk/>
            <pc:sldMk cId="2685949816" sldId="504"/>
            <ac:spMk id="2" creationId="{4A3EFFD5-CC22-431D-A820-B04A015E9DF9}"/>
          </ac:spMkLst>
        </pc:spChg>
        <pc:spChg chg="mod">
          <ac:chgData name="Michael Kres" userId="dc2aae9b-7865-4c31-b626-bc288c968dae" providerId="ADAL" clId="{BDBC3AC0-4574-4489-B663-F3B7BBD6A504}" dt="2023-08-21T11:55:00.779" v="201"/>
          <ac:spMkLst>
            <pc:docMk/>
            <pc:sldMk cId="2685949816" sldId="504"/>
            <ac:spMk id="5" creationId="{57B35078-2286-4780-96BE-409B8DEE169E}"/>
          </ac:spMkLst>
        </pc:spChg>
        <pc:spChg chg="mod">
          <ac:chgData name="Michael Kres" userId="dc2aae9b-7865-4c31-b626-bc288c968dae" providerId="ADAL" clId="{BDBC3AC0-4574-4489-B663-F3B7BBD6A504}" dt="2023-08-21T12:46:28.425" v="1525" actId="20577"/>
          <ac:spMkLst>
            <pc:docMk/>
            <pc:sldMk cId="2685949816" sldId="504"/>
            <ac:spMk id="7" creationId="{4FB7A3FC-F0A6-4707-D46A-3EE67190AEA1}"/>
          </ac:spMkLst>
        </pc:spChg>
      </pc:sldChg>
      <pc:sldChg chg="addSp delSp modSp add mod modAnim modNotesTx">
        <pc:chgData name="Michael Kres" userId="dc2aae9b-7865-4c31-b626-bc288c968dae" providerId="ADAL" clId="{BDBC3AC0-4574-4489-B663-F3B7BBD6A504}" dt="2023-08-21T12:36:23.029" v="1255" actId="113"/>
        <pc:sldMkLst>
          <pc:docMk/>
          <pc:sldMk cId="43938502" sldId="505"/>
        </pc:sldMkLst>
        <pc:spChg chg="add del mod">
          <ac:chgData name="Michael Kres" userId="dc2aae9b-7865-4c31-b626-bc288c968dae" providerId="ADAL" clId="{BDBC3AC0-4574-4489-B663-F3B7BBD6A504}" dt="2023-08-21T12:28:07.217" v="1027" actId="478"/>
          <ac:spMkLst>
            <pc:docMk/>
            <pc:sldMk cId="43938502" sldId="505"/>
            <ac:spMk id="2" creationId="{C13A4435-097C-507A-6542-55599DA45BA9}"/>
          </ac:spMkLst>
        </pc:spChg>
        <pc:spChg chg="mod">
          <ac:chgData name="Michael Kres" userId="dc2aae9b-7865-4c31-b626-bc288c968dae" providerId="ADAL" clId="{BDBC3AC0-4574-4489-B663-F3B7BBD6A504}" dt="2023-08-21T12:20:48.654" v="887" actId="20577"/>
          <ac:spMkLst>
            <pc:docMk/>
            <pc:sldMk cId="43938502" sldId="505"/>
            <ac:spMk id="3" creationId="{7088E82B-203F-4F36-9BD5-FAC28081F315}"/>
          </ac:spMkLst>
        </pc:spChg>
        <pc:spChg chg="add mod">
          <ac:chgData name="Michael Kres" userId="dc2aae9b-7865-4c31-b626-bc288c968dae" providerId="ADAL" clId="{BDBC3AC0-4574-4489-B663-F3B7BBD6A504}" dt="2023-08-21T12:33:46.677" v="1203" actId="1036"/>
          <ac:spMkLst>
            <pc:docMk/>
            <pc:sldMk cId="43938502" sldId="505"/>
            <ac:spMk id="6" creationId="{7C0F5E3B-DBBD-2F6A-726C-F15BA96FDD4B}"/>
          </ac:spMkLst>
        </pc:spChg>
        <pc:spChg chg="add del mod">
          <ac:chgData name="Michael Kres" userId="dc2aae9b-7865-4c31-b626-bc288c968dae" providerId="ADAL" clId="{BDBC3AC0-4574-4489-B663-F3B7BBD6A504}" dt="2023-08-21T12:28:25.894" v="1031" actId="478"/>
          <ac:spMkLst>
            <pc:docMk/>
            <pc:sldMk cId="43938502" sldId="505"/>
            <ac:spMk id="7" creationId="{85E97A16-E9D6-BE0D-E6AD-63A7AFBA7144}"/>
          </ac:spMkLst>
        </pc:spChg>
        <pc:spChg chg="add mod">
          <ac:chgData name="Michael Kres" userId="dc2aae9b-7865-4c31-b626-bc288c968dae" providerId="ADAL" clId="{BDBC3AC0-4574-4489-B663-F3B7BBD6A504}" dt="2023-08-21T12:33:46.677" v="1203" actId="1036"/>
          <ac:spMkLst>
            <pc:docMk/>
            <pc:sldMk cId="43938502" sldId="505"/>
            <ac:spMk id="8" creationId="{CC4D273F-CB77-6C3A-ED8E-FD92D099162B}"/>
          </ac:spMkLst>
        </pc:spChg>
        <pc:spChg chg="add mod">
          <ac:chgData name="Michael Kres" userId="dc2aae9b-7865-4c31-b626-bc288c968dae" providerId="ADAL" clId="{BDBC3AC0-4574-4489-B663-F3B7BBD6A504}" dt="2023-08-21T12:33:46.677" v="1203" actId="1036"/>
          <ac:spMkLst>
            <pc:docMk/>
            <pc:sldMk cId="43938502" sldId="505"/>
            <ac:spMk id="9" creationId="{D1B830B1-7253-96CD-683E-075B381EA454}"/>
          </ac:spMkLst>
        </pc:spChg>
        <pc:spChg chg="add mod">
          <ac:chgData name="Michael Kres" userId="dc2aae9b-7865-4c31-b626-bc288c968dae" providerId="ADAL" clId="{BDBC3AC0-4574-4489-B663-F3B7BBD6A504}" dt="2023-08-21T12:33:46.677" v="1203" actId="1036"/>
          <ac:spMkLst>
            <pc:docMk/>
            <pc:sldMk cId="43938502" sldId="505"/>
            <ac:spMk id="10" creationId="{2CF8BD98-0B4F-5F1D-DE4B-CFBA68E46489}"/>
          </ac:spMkLst>
        </pc:spChg>
        <pc:spChg chg="mod">
          <ac:chgData name="Michael Kres" userId="dc2aae9b-7865-4c31-b626-bc288c968dae" providerId="ADAL" clId="{BDBC3AC0-4574-4489-B663-F3B7BBD6A504}" dt="2023-08-21T12:21:31.216" v="956" actId="1035"/>
          <ac:spMkLst>
            <pc:docMk/>
            <pc:sldMk cId="43938502" sldId="505"/>
            <ac:spMk id="11" creationId="{824E536E-08FC-5EAB-FF95-962018B8DCF8}"/>
          </ac:spMkLst>
        </pc:spChg>
        <pc:spChg chg="add mod">
          <ac:chgData name="Michael Kres" userId="dc2aae9b-7865-4c31-b626-bc288c968dae" providerId="ADAL" clId="{BDBC3AC0-4574-4489-B663-F3B7BBD6A504}" dt="2023-08-21T12:33:46.677" v="1203" actId="1036"/>
          <ac:spMkLst>
            <pc:docMk/>
            <pc:sldMk cId="43938502" sldId="505"/>
            <ac:spMk id="14" creationId="{98587B5D-487B-BCAB-F7A8-5DEC862C854E}"/>
          </ac:spMkLst>
        </pc:spChg>
        <pc:spChg chg="add mod">
          <ac:chgData name="Michael Kres" userId="dc2aae9b-7865-4c31-b626-bc288c968dae" providerId="ADAL" clId="{BDBC3AC0-4574-4489-B663-F3B7BBD6A504}" dt="2023-08-21T12:33:46.677" v="1203" actId="1036"/>
          <ac:spMkLst>
            <pc:docMk/>
            <pc:sldMk cId="43938502" sldId="505"/>
            <ac:spMk id="15" creationId="{A7A330C9-5932-D225-FE4C-EE0183567873}"/>
          </ac:spMkLst>
        </pc:spChg>
        <pc:spChg chg="add mod">
          <ac:chgData name="Michael Kres" userId="dc2aae9b-7865-4c31-b626-bc288c968dae" providerId="ADAL" clId="{BDBC3AC0-4574-4489-B663-F3B7BBD6A504}" dt="2023-08-21T12:33:46.677" v="1203" actId="1036"/>
          <ac:spMkLst>
            <pc:docMk/>
            <pc:sldMk cId="43938502" sldId="505"/>
            <ac:spMk id="16" creationId="{C736A5D6-A3BB-7539-CFE2-F856E49DD431}"/>
          </ac:spMkLst>
        </pc:spChg>
        <pc:spChg chg="add mod">
          <ac:chgData name="Michael Kres" userId="dc2aae9b-7865-4c31-b626-bc288c968dae" providerId="ADAL" clId="{BDBC3AC0-4574-4489-B663-F3B7BBD6A504}" dt="2023-08-21T12:33:46.677" v="1203" actId="1036"/>
          <ac:spMkLst>
            <pc:docMk/>
            <pc:sldMk cId="43938502" sldId="505"/>
            <ac:spMk id="17" creationId="{AF36937B-10D8-6DEC-71DE-529AD93017CD}"/>
          </ac:spMkLst>
        </pc:spChg>
        <pc:picChg chg="del">
          <ac:chgData name="Michael Kres" userId="dc2aae9b-7865-4c31-b626-bc288c968dae" providerId="ADAL" clId="{BDBC3AC0-4574-4489-B663-F3B7BBD6A504}" dt="2023-08-21T12:21:33.006" v="957" actId="478"/>
          <ac:picMkLst>
            <pc:docMk/>
            <pc:sldMk cId="43938502" sldId="505"/>
            <ac:picMk id="2050" creationId="{B9492D42-907C-5C2A-476C-9E1AA2A072F0}"/>
          </ac:picMkLst>
        </pc:picChg>
        <pc:cxnChg chg="add mod">
          <ac:chgData name="Michael Kres" userId="dc2aae9b-7865-4c31-b626-bc288c968dae" providerId="ADAL" clId="{BDBC3AC0-4574-4489-B663-F3B7BBD6A504}" dt="2023-08-21T12:33:46.677" v="1203" actId="1036"/>
          <ac:cxnSpMkLst>
            <pc:docMk/>
            <pc:sldMk cId="43938502" sldId="505"/>
            <ac:cxnSpMk id="12" creationId="{58721EF2-71BE-CBC5-13AA-25BAF7A1C9B7}"/>
          </ac:cxnSpMkLst>
        </pc:cxnChg>
        <pc:cxnChg chg="add mod">
          <ac:chgData name="Michael Kres" userId="dc2aae9b-7865-4c31-b626-bc288c968dae" providerId="ADAL" clId="{BDBC3AC0-4574-4489-B663-F3B7BBD6A504}" dt="2023-08-21T12:33:46.677" v="1203" actId="1036"/>
          <ac:cxnSpMkLst>
            <pc:docMk/>
            <pc:sldMk cId="43938502" sldId="505"/>
            <ac:cxnSpMk id="13" creationId="{928C1167-123C-D166-1841-40ACC7D9FD02}"/>
          </ac:cxnSpMkLst>
        </pc:cxnChg>
      </pc:sldChg>
      <pc:sldChg chg="addSp delSp modSp add mod modNotesTx">
        <pc:chgData name="Michael Kres" userId="dc2aae9b-7865-4c31-b626-bc288c968dae" providerId="ADAL" clId="{BDBC3AC0-4574-4489-B663-F3B7BBD6A504}" dt="2023-08-21T12:27:31.307" v="1025" actId="20577"/>
        <pc:sldMkLst>
          <pc:docMk/>
          <pc:sldMk cId="3717943824" sldId="506"/>
        </pc:sldMkLst>
        <pc:spChg chg="add mod">
          <ac:chgData name="Michael Kres" userId="dc2aae9b-7865-4c31-b626-bc288c968dae" providerId="ADAL" clId="{BDBC3AC0-4574-4489-B663-F3B7BBD6A504}" dt="2023-08-21T12:18:14.278" v="737" actId="1076"/>
          <ac:spMkLst>
            <pc:docMk/>
            <pc:sldMk cId="3717943824" sldId="506"/>
            <ac:spMk id="2" creationId="{1BEF0087-05E5-56A7-346E-0844E1B0CE15}"/>
          </ac:spMkLst>
        </pc:spChg>
        <pc:spChg chg="mod">
          <ac:chgData name="Michael Kres" userId="dc2aae9b-7865-4c31-b626-bc288c968dae" providerId="ADAL" clId="{BDBC3AC0-4574-4489-B663-F3B7BBD6A504}" dt="2023-08-21T12:20:35.159" v="854" actId="1035"/>
          <ac:spMkLst>
            <pc:docMk/>
            <pc:sldMk cId="3717943824" sldId="506"/>
            <ac:spMk id="3" creationId="{7088E82B-203F-4F36-9BD5-FAC28081F315}"/>
          </ac:spMkLst>
        </pc:spChg>
        <pc:spChg chg="add mod">
          <ac:chgData name="Michael Kres" userId="dc2aae9b-7865-4c31-b626-bc288c968dae" providerId="ADAL" clId="{BDBC3AC0-4574-4489-B663-F3B7BBD6A504}" dt="2023-08-21T12:18:14.278" v="737" actId="1076"/>
          <ac:spMkLst>
            <pc:docMk/>
            <pc:sldMk cId="3717943824" sldId="506"/>
            <ac:spMk id="6" creationId="{5496F935-DE18-69A3-8C04-CB9A1A47DDF0}"/>
          </ac:spMkLst>
        </pc:spChg>
        <pc:spChg chg="add mod">
          <ac:chgData name="Michael Kres" userId="dc2aae9b-7865-4c31-b626-bc288c968dae" providerId="ADAL" clId="{BDBC3AC0-4574-4489-B663-F3B7BBD6A504}" dt="2023-08-21T12:24:28.929" v="979" actId="20577"/>
          <ac:spMkLst>
            <pc:docMk/>
            <pc:sldMk cId="3717943824" sldId="506"/>
            <ac:spMk id="7" creationId="{4A3F2554-C6AF-19DA-CC72-07D0F6578162}"/>
          </ac:spMkLst>
        </pc:spChg>
        <pc:spChg chg="add mod">
          <ac:chgData name="Michael Kres" userId="dc2aae9b-7865-4c31-b626-bc288c968dae" providerId="ADAL" clId="{BDBC3AC0-4574-4489-B663-F3B7BBD6A504}" dt="2023-08-21T12:24:35.018" v="984" actId="20577"/>
          <ac:spMkLst>
            <pc:docMk/>
            <pc:sldMk cId="3717943824" sldId="506"/>
            <ac:spMk id="8" creationId="{D23AC269-BF07-1798-6A0F-942680EB050E}"/>
          </ac:spMkLst>
        </pc:spChg>
        <pc:spChg chg="add mod">
          <ac:chgData name="Michael Kres" userId="dc2aae9b-7865-4c31-b626-bc288c968dae" providerId="ADAL" clId="{BDBC3AC0-4574-4489-B663-F3B7BBD6A504}" dt="2023-08-21T12:23:29.669" v="967" actId="20577"/>
          <ac:spMkLst>
            <pc:docMk/>
            <pc:sldMk cId="3717943824" sldId="506"/>
            <ac:spMk id="9" creationId="{C8746CE5-94B2-1C01-0761-A830967E9260}"/>
          </ac:spMkLst>
        </pc:spChg>
        <pc:spChg chg="add mod">
          <ac:chgData name="Michael Kres" userId="dc2aae9b-7865-4c31-b626-bc288c968dae" providerId="ADAL" clId="{BDBC3AC0-4574-4489-B663-F3B7BBD6A504}" dt="2023-08-21T12:25:00.355" v="990" actId="20577"/>
          <ac:spMkLst>
            <pc:docMk/>
            <pc:sldMk cId="3717943824" sldId="506"/>
            <ac:spMk id="10" creationId="{81DC9A70-CA25-F6D9-F7F0-B74C2EB1067C}"/>
          </ac:spMkLst>
        </pc:spChg>
        <pc:spChg chg="mod">
          <ac:chgData name="Michael Kres" userId="dc2aae9b-7865-4c31-b626-bc288c968dae" providerId="ADAL" clId="{BDBC3AC0-4574-4489-B663-F3B7BBD6A504}" dt="2023-08-21T12:20:44.400" v="886" actId="1038"/>
          <ac:spMkLst>
            <pc:docMk/>
            <pc:sldMk cId="3717943824" sldId="506"/>
            <ac:spMk id="11" creationId="{824E536E-08FC-5EAB-FF95-962018B8DCF8}"/>
          </ac:spMkLst>
        </pc:spChg>
        <pc:spChg chg="add mod">
          <ac:chgData name="Michael Kres" userId="dc2aae9b-7865-4c31-b626-bc288c968dae" providerId="ADAL" clId="{BDBC3AC0-4574-4489-B663-F3B7BBD6A504}" dt="2023-08-21T12:25:23.069" v="992" actId="20577"/>
          <ac:spMkLst>
            <pc:docMk/>
            <pc:sldMk cId="3717943824" sldId="506"/>
            <ac:spMk id="12" creationId="{73E0763F-7722-0931-90C8-744DD193FCE2}"/>
          </ac:spMkLst>
        </pc:spChg>
        <pc:spChg chg="add mod">
          <ac:chgData name="Michael Kres" userId="dc2aae9b-7865-4c31-b626-bc288c968dae" providerId="ADAL" clId="{BDBC3AC0-4574-4489-B663-F3B7BBD6A504}" dt="2023-08-21T12:25:43.948" v="993"/>
          <ac:spMkLst>
            <pc:docMk/>
            <pc:sldMk cId="3717943824" sldId="506"/>
            <ac:spMk id="13" creationId="{A27BDFBE-C118-EDF9-FAA1-9A68E1BBDDF9}"/>
          </ac:spMkLst>
        </pc:spChg>
        <pc:spChg chg="add mod">
          <ac:chgData name="Michael Kres" userId="dc2aae9b-7865-4c31-b626-bc288c968dae" providerId="ADAL" clId="{BDBC3AC0-4574-4489-B663-F3B7BBD6A504}" dt="2023-08-21T12:26:11.598" v="999" actId="20577"/>
          <ac:spMkLst>
            <pc:docMk/>
            <pc:sldMk cId="3717943824" sldId="506"/>
            <ac:spMk id="14" creationId="{A533DD2B-01AF-48D1-5E75-672D3299DC2C}"/>
          </ac:spMkLst>
        </pc:spChg>
        <pc:spChg chg="add mod">
          <ac:chgData name="Michael Kres" userId="dc2aae9b-7865-4c31-b626-bc288c968dae" providerId="ADAL" clId="{BDBC3AC0-4574-4489-B663-F3B7BBD6A504}" dt="2023-08-21T12:26:43.588" v="1000"/>
          <ac:spMkLst>
            <pc:docMk/>
            <pc:sldMk cId="3717943824" sldId="506"/>
            <ac:spMk id="15" creationId="{6A52334D-7C15-2FDE-4F69-FFAD1FA606DE}"/>
          </ac:spMkLst>
        </pc:spChg>
        <pc:spChg chg="add mod">
          <ac:chgData name="Michael Kres" userId="dc2aae9b-7865-4c31-b626-bc288c968dae" providerId="ADAL" clId="{BDBC3AC0-4574-4489-B663-F3B7BBD6A504}" dt="2023-08-21T12:26:59.626" v="1001"/>
          <ac:spMkLst>
            <pc:docMk/>
            <pc:sldMk cId="3717943824" sldId="506"/>
            <ac:spMk id="16" creationId="{AAAA30DD-2E8E-D57B-8E16-90ED6364A947}"/>
          </ac:spMkLst>
        </pc:spChg>
        <pc:spChg chg="add mod">
          <ac:chgData name="Michael Kres" userId="dc2aae9b-7865-4c31-b626-bc288c968dae" providerId="ADAL" clId="{BDBC3AC0-4574-4489-B663-F3B7BBD6A504}" dt="2023-08-21T12:27:31.307" v="1025" actId="20577"/>
          <ac:spMkLst>
            <pc:docMk/>
            <pc:sldMk cId="3717943824" sldId="506"/>
            <ac:spMk id="18" creationId="{09C560DC-6788-C1B5-64DB-20E797E01A98}"/>
          </ac:spMkLst>
        </pc:spChg>
        <pc:spChg chg="add mod">
          <ac:chgData name="Michael Kres" userId="dc2aae9b-7865-4c31-b626-bc288c968dae" providerId="ADAL" clId="{BDBC3AC0-4574-4489-B663-F3B7BBD6A504}" dt="2023-08-21T12:18:14.278" v="737" actId="1076"/>
          <ac:spMkLst>
            <pc:docMk/>
            <pc:sldMk cId="3717943824" sldId="506"/>
            <ac:spMk id="19" creationId="{ACA103D2-7058-E4D2-01BA-2362D8F5E4E9}"/>
          </ac:spMkLst>
        </pc:spChg>
        <pc:spChg chg="add mod">
          <ac:chgData name="Michael Kres" userId="dc2aae9b-7865-4c31-b626-bc288c968dae" providerId="ADAL" clId="{BDBC3AC0-4574-4489-B663-F3B7BBD6A504}" dt="2023-08-21T12:18:14.278" v="737" actId="1076"/>
          <ac:spMkLst>
            <pc:docMk/>
            <pc:sldMk cId="3717943824" sldId="506"/>
            <ac:spMk id="20" creationId="{FB86C4B3-1E81-F3E2-9124-A7D659EBD837}"/>
          </ac:spMkLst>
        </pc:spChg>
        <pc:spChg chg="add mod">
          <ac:chgData name="Michael Kres" userId="dc2aae9b-7865-4c31-b626-bc288c968dae" providerId="ADAL" clId="{BDBC3AC0-4574-4489-B663-F3B7BBD6A504}" dt="2023-08-21T12:18:14.278" v="737" actId="1076"/>
          <ac:spMkLst>
            <pc:docMk/>
            <pc:sldMk cId="3717943824" sldId="506"/>
            <ac:spMk id="21" creationId="{8DDBF518-9548-EB77-25C8-6660D8F389B7}"/>
          </ac:spMkLst>
        </pc:spChg>
        <pc:spChg chg="add mod">
          <ac:chgData name="Michael Kres" userId="dc2aae9b-7865-4c31-b626-bc288c968dae" providerId="ADAL" clId="{BDBC3AC0-4574-4489-B663-F3B7BBD6A504}" dt="2023-08-21T12:18:14.278" v="737" actId="1076"/>
          <ac:spMkLst>
            <pc:docMk/>
            <pc:sldMk cId="3717943824" sldId="506"/>
            <ac:spMk id="22" creationId="{3E74BDC3-2D6D-3BA4-62E7-63FFEA45BE2E}"/>
          </ac:spMkLst>
        </pc:spChg>
        <pc:spChg chg="add mod">
          <ac:chgData name="Michael Kres" userId="dc2aae9b-7865-4c31-b626-bc288c968dae" providerId="ADAL" clId="{BDBC3AC0-4574-4489-B663-F3B7BBD6A504}" dt="2023-08-21T12:18:14.278" v="737" actId="1076"/>
          <ac:spMkLst>
            <pc:docMk/>
            <pc:sldMk cId="3717943824" sldId="506"/>
            <ac:spMk id="23" creationId="{23771D98-7567-0A7F-FBC6-D62570F3EDC3}"/>
          </ac:spMkLst>
        </pc:spChg>
        <pc:spChg chg="add mod">
          <ac:chgData name="Michael Kres" userId="dc2aae9b-7865-4c31-b626-bc288c968dae" providerId="ADAL" clId="{BDBC3AC0-4574-4489-B663-F3B7BBD6A504}" dt="2023-08-21T12:23:06.652" v="960"/>
          <ac:spMkLst>
            <pc:docMk/>
            <pc:sldMk cId="3717943824" sldId="506"/>
            <ac:spMk id="24" creationId="{EB97C83A-CFFA-AF20-F955-BD0F2406446A}"/>
          </ac:spMkLst>
        </pc:spChg>
        <pc:spChg chg="add mod">
          <ac:chgData name="Michael Kres" userId="dc2aae9b-7865-4c31-b626-bc288c968dae" providerId="ADAL" clId="{BDBC3AC0-4574-4489-B663-F3B7BBD6A504}" dt="2023-08-21T12:22:27.931" v="959"/>
          <ac:spMkLst>
            <pc:docMk/>
            <pc:sldMk cId="3717943824" sldId="506"/>
            <ac:spMk id="25" creationId="{D2E04F61-C6FE-0B01-7DBC-B71347429154}"/>
          </ac:spMkLst>
        </pc:spChg>
        <pc:spChg chg="add mod">
          <ac:chgData name="Michael Kres" userId="dc2aae9b-7865-4c31-b626-bc288c968dae" providerId="ADAL" clId="{BDBC3AC0-4574-4489-B663-F3B7BBD6A504}" dt="2023-08-21T12:21:58.037" v="958"/>
          <ac:spMkLst>
            <pc:docMk/>
            <pc:sldMk cId="3717943824" sldId="506"/>
            <ac:spMk id="26" creationId="{31F75746-CCF1-2CA5-248D-A2CCC0D3610D}"/>
          </ac:spMkLst>
        </pc:spChg>
        <pc:picChg chg="mod">
          <ac:chgData name="Michael Kres" userId="dc2aae9b-7865-4c31-b626-bc288c968dae" providerId="ADAL" clId="{BDBC3AC0-4574-4489-B663-F3B7BBD6A504}" dt="2023-08-21T12:20:38.847" v="861" actId="1036"/>
          <ac:picMkLst>
            <pc:docMk/>
            <pc:sldMk cId="3717943824" sldId="506"/>
            <ac:picMk id="4" creationId="{9CCF0E59-6444-D14F-FD72-995CFF077307}"/>
          </ac:picMkLst>
        </pc:picChg>
        <pc:picChg chg="del">
          <ac:chgData name="Michael Kres" userId="dc2aae9b-7865-4c31-b626-bc288c968dae" providerId="ADAL" clId="{BDBC3AC0-4574-4489-B663-F3B7BBD6A504}" dt="2023-08-21T12:17:51.914" v="735" actId="478"/>
          <ac:picMkLst>
            <pc:docMk/>
            <pc:sldMk cId="3717943824" sldId="506"/>
            <ac:picMk id="2050" creationId="{B9492D42-907C-5C2A-476C-9E1AA2A072F0}"/>
          </ac:picMkLst>
        </pc:picChg>
        <pc:cxnChg chg="add mod">
          <ac:chgData name="Michael Kres" userId="dc2aae9b-7865-4c31-b626-bc288c968dae" providerId="ADAL" clId="{BDBC3AC0-4574-4489-B663-F3B7BBD6A504}" dt="2023-08-21T12:18:14.278" v="737" actId="1076"/>
          <ac:cxnSpMkLst>
            <pc:docMk/>
            <pc:sldMk cId="3717943824" sldId="506"/>
            <ac:cxnSpMk id="17" creationId="{7AE6202D-3743-E1EF-8052-6C9FA18E4415}"/>
          </ac:cxnSpMkLst>
        </pc:cxnChg>
      </pc:sldChg>
    </pc:docChg>
  </pc:docChgLst>
  <pc:docChgLst>
    <pc:chgData name="Michael Kres" userId="dc2aae9b-7865-4c31-b626-bc288c968dae" providerId="ADAL" clId="{5FD3CD64-0EEF-4E9A-9A0D-FAA5DDF2AED7}"/>
    <pc:docChg chg="undo custSel addSld modSld sldOrd">
      <pc:chgData name="Michael Kres" userId="dc2aae9b-7865-4c31-b626-bc288c968dae" providerId="ADAL" clId="{5FD3CD64-0EEF-4E9A-9A0D-FAA5DDF2AED7}" dt="2024-01-11T11:53:11.071" v="331" actId="1037"/>
      <pc:docMkLst>
        <pc:docMk/>
      </pc:docMkLst>
      <pc:sldChg chg="modSp mod">
        <pc:chgData name="Michael Kres" userId="dc2aae9b-7865-4c31-b626-bc288c968dae" providerId="ADAL" clId="{5FD3CD64-0EEF-4E9A-9A0D-FAA5DDF2AED7}" dt="2024-01-11T11:18:49.471" v="34" actId="20577"/>
        <pc:sldMkLst>
          <pc:docMk/>
          <pc:sldMk cId="3809718590" sldId="415"/>
        </pc:sldMkLst>
        <pc:spChg chg="mod">
          <ac:chgData name="Michael Kres" userId="dc2aae9b-7865-4c31-b626-bc288c968dae" providerId="ADAL" clId="{5FD3CD64-0EEF-4E9A-9A0D-FAA5DDF2AED7}" dt="2024-01-11T11:18:49.471" v="34" actId="20577"/>
          <ac:spMkLst>
            <pc:docMk/>
            <pc:sldMk cId="3809718590" sldId="415"/>
            <ac:spMk id="3" creationId="{31C39B90-FB3D-48BD-9FA5-6104BF00B95F}"/>
          </ac:spMkLst>
        </pc:spChg>
      </pc:sldChg>
      <pc:sldChg chg="modSp mod">
        <pc:chgData name="Michael Kres" userId="dc2aae9b-7865-4c31-b626-bc288c968dae" providerId="ADAL" clId="{5FD3CD64-0EEF-4E9A-9A0D-FAA5DDF2AED7}" dt="2024-01-11T11:34:02.147" v="319" actId="20577"/>
        <pc:sldMkLst>
          <pc:docMk/>
          <pc:sldMk cId="173647722" sldId="457"/>
        </pc:sldMkLst>
        <pc:spChg chg="mod">
          <ac:chgData name="Michael Kres" userId="dc2aae9b-7865-4c31-b626-bc288c968dae" providerId="ADAL" clId="{5FD3CD64-0EEF-4E9A-9A0D-FAA5DDF2AED7}" dt="2024-01-11T11:34:02.147" v="319" actId="20577"/>
          <ac:spMkLst>
            <pc:docMk/>
            <pc:sldMk cId="173647722" sldId="457"/>
            <ac:spMk id="3" creationId="{607F71D1-A559-47F3-81C7-8C470D3E85E4}"/>
          </ac:spMkLst>
        </pc:spChg>
      </pc:sldChg>
      <pc:sldChg chg="ord">
        <pc:chgData name="Michael Kres" userId="dc2aae9b-7865-4c31-b626-bc288c968dae" providerId="ADAL" clId="{5FD3CD64-0EEF-4E9A-9A0D-FAA5DDF2AED7}" dt="2024-01-11T11:19:21.772" v="55"/>
        <pc:sldMkLst>
          <pc:docMk/>
          <pc:sldMk cId="1465501461" sldId="486"/>
        </pc:sldMkLst>
      </pc:sldChg>
      <pc:sldChg chg="modSp mod">
        <pc:chgData name="Michael Kres" userId="dc2aae9b-7865-4c31-b626-bc288c968dae" providerId="ADAL" clId="{5FD3CD64-0EEF-4E9A-9A0D-FAA5DDF2AED7}" dt="2024-01-11T11:32:33.485" v="234" actId="20577"/>
        <pc:sldMkLst>
          <pc:docMk/>
          <pc:sldMk cId="1714392316" sldId="492"/>
        </pc:sldMkLst>
        <pc:spChg chg="mod">
          <ac:chgData name="Michael Kres" userId="dc2aae9b-7865-4c31-b626-bc288c968dae" providerId="ADAL" clId="{5FD3CD64-0EEF-4E9A-9A0D-FAA5DDF2AED7}" dt="2024-01-11T11:32:33.485" v="234" actId="20577"/>
          <ac:spMkLst>
            <pc:docMk/>
            <pc:sldMk cId="1714392316" sldId="492"/>
            <ac:spMk id="3" creationId="{7088E82B-203F-4F36-9BD5-FAC28081F315}"/>
          </ac:spMkLst>
        </pc:spChg>
        <pc:spChg chg="mod">
          <ac:chgData name="Michael Kres" userId="dc2aae9b-7865-4c31-b626-bc288c968dae" providerId="ADAL" clId="{5FD3CD64-0EEF-4E9A-9A0D-FAA5DDF2AED7}" dt="2024-01-11T11:19:01.393" v="46" actId="20577"/>
          <ac:spMkLst>
            <pc:docMk/>
            <pc:sldMk cId="1714392316" sldId="492"/>
            <ac:spMk id="15" creationId="{57F61EAD-C9FA-AEB0-9A44-E45BAD054B30}"/>
          </ac:spMkLst>
        </pc:spChg>
        <pc:spChg chg="mod">
          <ac:chgData name="Michael Kres" userId="dc2aae9b-7865-4c31-b626-bc288c968dae" providerId="ADAL" clId="{5FD3CD64-0EEF-4E9A-9A0D-FAA5DDF2AED7}" dt="2024-01-11T11:19:05.666" v="53" actId="20577"/>
          <ac:spMkLst>
            <pc:docMk/>
            <pc:sldMk cId="1714392316" sldId="492"/>
            <ac:spMk id="16" creationId="{4A1C8BBE-8770-6D99-C88D-8E18EE8661AE}"/>
          </ac:spMkLst>
        </pc:spChg>
      </pc:sldChg>
      <pc:sldChg chg="addSp delSp modSp add mod">
        <pc:chgData name="Michael Kres" userId="dc2aae9b-7865-4c31-b626-bc288c968dae" providerId="ADAL" clId="{5FD3CD64-0EEF-4E9A-9A0D-FAA5DDF2AED7}" dt="2024-01-11T11:53:11.071" v="331" actId="1037"/>
        <pc:sldMkLst>
          <pc:docMk/>
          <pc:sldMk cId="1805418856" sldId="507"/>
        </pc:sldMkLst>
        <pc:spChg chg="mod">
          <ac:chgData name="Michael Kres" userId="dc2aae9b-7865-4c31-b626-bc288c968dae" providerId="ADAL" clId="{5FD3CD64-0EEF-4E9A-9A0D-FAA5DDF2AED7}" dt="2024-01-11T11:53:05.093" v="324" actId="1037"/>
          <ac:spMkLst>
            <pc:docMk/>
            <pc:sldMk cId="1805418856" sldId="507"/>
            <ac:spMk id="4" creationId="{B01960CD-F544-439E-8B7C-E13E89300BD7}"/>
          </ac:spMkLst>
        </pc:spChg>
        <pc:spChg chg="add del">
          <ac:chgData name="Michael Kres" userId="dc2aae9b-7865-4c31-b626-bc288c968dae" providerId="ADAL" clId="{5FD3CD64-0EEF-4E9A-9A0D-FAA5DDF2AED7}" dt="2024-01-11T11:21:03.961" v="72" actId="22"/>
          <ac:spMkLst>
            <pc:docMk/>
            <pc:sldMk cId="1805418856" sldId="507"/>
            <ac:spMk id="6" creationId="{20263060-0518-78BF-0AC0-6CA132F74FA2}"/>
          </ac:spMkLst>
        </pc:spChg>
        <pc:picChg chg="del">
          <ac:chgData name="Michael Kres" userId="dc2aae9b-7865-4c31-b626-bc288c968dae" providerId="ADAL" clId="{5FD3CD64-0EEF-4E9A-9A0D-FAA5DDF2AED7}" dt="2024-01-11T11:21:01.290" v="70" actId="478"/>
          <ac:picMkLst>
            <pc:docMk/>
            <pc:sldMk cId="1805418856" sldId="507"/>
            <ac:picMk id="7" creationId="{43070130-BB8E-C3F2-DED5-8132F1645408}"/>
          </ac:picMkLst>
        </pc:picChg>
        <pc:picChg chg="add mod">
          <ac:chgData name="Michael Kres" userId="dc2aae9b-7865-4c31-b626-bc288c968dae" providerId="ADAL" clId="{5FD3CD64-0EEF-4E9A-9A0D-FAA5DDF2AED7}" dt="2024-01-11T11:53:11.071" v="331" actId="1037"/>
          <ac:picMkLst>
            <pc:docMk/>
            <pc:sldMk cId="1805418856" sldId="507"/>
            <ac:picMk id="9" creationId="{6E0BFE07-E575-84D3-C8FE-72DBCCE148D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16.01.2024</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16.01.2024</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3</a:t>
            </a:fld>
            <a:endParaRPr lang="de-CH"/>
          </a:p>
        </p:txBody>
      </p:sp>
    </p:spTree>
    <p:extLst>
      <p:ext uri="{BB962C8B-B14F-4D97-AF65-F5344CB8AC3E}">
        <p14:creationId xmlns:p14="http://schemas.microsoft.com/office/powerpoint/2010/main" val="172680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La gestion des conflits orientée vers les solutions ne fonctionne que jusqu'au niveau 4. Jusque-là, les deux parties disposent de "forces d'</a:t>
            </a:r>
            <a:r>
              <a:rPr lang="fr-FR" dirty="0" err="1"/>
              <a:t>autoguérison</a:t>
            </a:r>
            <a:r>
              <a:rPr lang="fr-FR" dirty="0"/>
              <a:t>" pour pouvoir devenir elles-mêmes positives. Il s'agit donc de reconnaître à temps les conflits et de les désamorcer.</a:t>
            </a:r>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7</a:t>
            </a:fld>
            <a:endParaRPr lang="de-CH"/>
          </a:p>
        </p:txBody>
      </p:sp>
    </p:spTree>
    <p:extLst>
      <p:ext uri="{BB962C8B-B14F-4D97-AF65-F5344CB8AC3E}">
        <p14:creationId xmlns:p14="http://schemas.microsoft.com/office/powerpoint/2010/main" val="114261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La gestion des conflits orientée vers les solutions part du principe qu'il est plus efficace de renoncer à la recherche détaillée des causes des problèmes et de s'intéresser immédiatement à la manière dont les solutions possibles peuvent émerger. Cette hypothèse de base implique que les parties définissent elles-mêmes le degré d'analyse du problème qu'elles considèrent comme correct et la rapidité avec laquelle elles peuvent commencer à travailler au développement de solutions orientées vers l'avenir. </a:t>
            </a:r>
          </a:p>
          <a:p>
            <a:endParaRPr lang="fr-FR" dirty="0"/>
          </a:p>
          <a:p>
            <a:pPr marL="228600" indent="-228600">
              <a:buAutoNum type="arabicParenR"/>
            </a:pPr>
            <a:r>
              <a:rPr lang="fr-FR" b="1" dirty="0"/>
              <a:t>Reconnaître et accepter le problème    </a:t>
            </a:r>
            <a:br>
              <a:rPr lang="fr-FR" dirty="0"/>
            </a:br>
            <a:r>
              <a:rPr lang="fr-FR" dirty="0"/>
              <a:t> - Aller le chercher individuellement et noter les résultats.</a:t>
            </a:r>
            <a:br>
              <a:rPr lang="fr-FR" dirty="0"/>
            </a:br>
            <a:endParaRPr lang="fr-FR" dirty="0"/>
          </a:p>
          <a:p>
            <a:pPr marL="228600" indent="-228600">
              <a:buAutoNum type="arabicParenR"/>
            </a:pPr>
            <a:r>
              <a:rPr lang="fr-FR" b="1" dirty="0"/>
              <a:t>Dialogues de solutions</a:t>
            </a:r>
            <a:br>
              <a:rPr lang="fr-FR" dirty="0"/>
            </a:br>
            <a:r>
              <a:rPr lang="fr-FR" dirty="0"/>
              <a:t>- Elaborer ensemble des moments où les choses allaient mieux. </a:t>
            </a:r>
            <a:br>
              <a:rPr lang="fr-FR" dirty="0"/>
            </a:br>
            <a:r>
              <a:rPr lang="fr-FR" dirty="0"/>
              <a:t>- Prendre conscience des forces d'</a:t>
            </a:r>
            <a:r>
              <a:rPr lang="fr-FR" dirty="0" err="1"/>
              <a:t>autoguérison</a:t>
            </a:r>
            <a:r>
              <a:rPr lang="fr-FR" dirty="0"/>
              <a:t>. </a:t>
            </a:r>
            <a:br>
              <a:rPr lang="fr-FR" dirty="0"/>
            </a:br>
            <a:endParaRPr lang="fr-FR" dirty="0"/>
          </a:p>
          <a:p>
            <a:pPr marL="228600" indent="-228600">
              <a:buAutoNum type="arabicParenR"/>
            </a:pPr>
            <a:r>
              <a:rPr lang="fr-FR" b="1" dirty="0"/>
              <a:t>Développer des images et des visions communes dans lesquelles le problème est résolu. </a:t>
            </a:r>
            <a:br>
              <a:rPr lang="fr-FR" dirty="0"/>
            </a:br>
            <a:r>
              <a:rPr lang="fr-FR" dirty="0"/>
              <a:t>Focalisation sur : </a:t>
            </a:r>
            <a:br>
              <a:rPr lang="fr-FR" dirty="0"/>
            </a:br>
            <a:r>
              <a:rPr lang="fr-FR" dirty="0"/>
              <a:t>- l'avenir </a:t>
            </a:r>
            <a:br>
              <a:rPr lang="fr-FR" dirty="0"/>
            </a:br>
            <a:r>
              <a:rPr lang="fr-FR" dirty="0"/>
              <a:t>- les différences avec aujourd'hui </a:t>
            </a:r>
            <a:br>
              <a:rPr lang="fr-FR" dirty="0"/>
            </a:br>
            <a:r>
              <a:rPr lang="fr-FR" dirty="0"/>
              <a:t>- les ressources </a:t>
            </a:r>
            <a:br>
              <a:rPr lang="fr-FR" dirty="0"/>
            </a:br>
            <a:r>
              <a:rPr lang="fr-FR" dirty="0"/>
              <a:t>- le travail avec les échelles</a:t>
            </a:r>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8</a:t>
            </a:fld>
            <a:endParaRPr lang="de-CH"/>
          </a:p>
        </p:txBody>
      </p:sp>
    </p:spTree>
    <p:extLst>
      <p:ext uri="{BB962C8B-B14F-4D97-AF65-F5344CB8AC3E}">
        <p14:creationId xmlns:p14="http://schemas.microsoft.com/office/powerpoint/2010/main" val="10231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L'animateur fait défiler la matrice avec les participants et joue les récepteurs. Il indique dans quelle case les questions lui parviennent.</a:t>
            </a:r>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12</a:t>
            </a:fld>
            <a:endParaRPr lang="de-CH"/>
          </a:p>
        </p:txBody>
      </p:sp>
    </p:spTree>
    <p:extLst>
      <p:ext uri="{BB962C8B-B14F-4D97-AF65-F5344CB8AC3E}">
        <p14:creationId xmlns:p14="http://schemas.microsoft.com/office/powerpoint/2010/main" val="2834141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3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 id="214748376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promovetm.com/" TargetMode="External"/><Relationship Id="rId1" Type="http://schemas.openxmlformats.org/officeDocument/2006/relationships/slideLayout" Target="../slideLayouts/slideLayout19.xml"/><Relationship Id="rId5" Type="http://schemas.openxmlformats.org/officeDocument/2006/relationships/image" Target="../media/image45.jpeg"/><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15.01. / 19.01. 2024</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a:xfrm>
            <a:off x="3097763" y="2588889"/>
            <a:ext cx="6335485" cy="1325563"/>
          </a:xfrm>
        </p:spPr>
        <p:txBody>
          <a:bodyPr>
            <a:noAutofit/>
          </a:bodyPr>
          <a:lstStyle/>
          <a:p>
            <a:r>
              <a:rPr lang="de-DE" dirty="0"/>
              <a:t>Atelier 5: </a:t>
            </a:r>
            <a:br>
              <a:rPr lang="de-DE" dirty="0"/>
            </a:br>
            <a:r>
              <a:rPr lang="de-DE" dirty="0" err="1"/>
              <a:t>Mener</a:t>
            </a:r>
            <a:r>
              <a:rPr lang="de-DE" dirty="0"/>
              <a:t> des </a:t>
            </a:r>
            <a:r>
              <a:rPr lang="de-DE" dirty="0" err="1"/>
              <a:t>discussions</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a:t>Senior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fr-FR" dirty="0"/>
              <a:t>Mener des discussions</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2254134"/>
            <a:ext cx="8106682" cy="4559300"/>
          </a:xfrm>
        </p:spPr>
        <p:txBody>
          <a:bodyPr/>
          <a:lstStyle/>
          <a:p>
            <a:r>
              <a:rPr lang="fr-FR" sz="2000" dirty="0">
                <a:latin typeface="+mj-lt"/>
              </a:rPr>
              <a:t>Formez des équipes de deux.</a:t>
            </a:r>
            <a:r>
              <a:rPr lang="de-DE" sz="2000" dirty="0"/>
              <a:t> </a:t>
            </a:r>
          </a:p>
          <a:p>
            <a:pPr>
              <a:tabLst>
                <a:tab pos="534988" algn="l"/>
              </a:tabLst>
            </a:pPr>
            <a:r>
              <a:rPr lang="fr-FR" sz="2000" dirty="0"/>
              <a:t>Choisissez deux études de cas dans l'aperçu. </a:t>
            </a:r>
          </a:p>
          <a:p>
            <a:pPr>
              <a:tabLst>
                <a:tab pos="534988" algn="l"/>
              </a:tabLst>
            </a:pPr>
            <a:r>
              <a:rPr lang="fr-FR" sz="2000" dirty="0"/>
              <a:t>Vous ne jouez pas le rôle du chef direct, mais celui d'un observateur qui souhaite inciter son chef d'équipe à résoudre le problème. Discutez de la manière dont vous procéderiez de ce point de vue.</a:t>
            </a:r>
          </a:p>
          <a:p>
            <a:pPr>
              <a:tabLst>
                <a:tab pos="534988" algn="l"/>
              </a:tabLst>
            </a:pPr>
            <a:r>
              <a:rPr lang="fr-FR" sz="2000" dirty="0"/>
              <a:t>Ensuite, tout le monde revient en plénière et discute de ce qui s'est passé.</a:t>
            </a:r>
            <a:endParaRPr lang="de-CH" sz="2000"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59352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err="1"/>
              <a:t>Breakout</a:t>
            </a:r>
            <a:r>
              <a:rPr lang="de-DE" dirty="0"/>
              <a:t> Session : </a:t>
            </a:r>
            <a:r>
              <a:rPr lang="de-DE" dirty="0" err="1"/>
              <a:t>Synthèse</a:t>
            </a:r>
            <a:r>
              <a:rPr lang="de-DE" dirty="0"/>
              <a:t>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fr-FR" dirty="0"/>
              <a:t>Mener des discussions</a:t>
            </a:r>
            <a:endParaRPr lang="de-CH"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graphicFrame>
        <p:nvGraphicFramePr>
          <p:cNvPr id="7" name="Tabelle 6">
            <a:extLst>
              <a:ext uri="{FF2B5EF4-FFF2-40B4-BE49-F238E27FC236}">
                <a16:creationId xmlns:a16="http://schemas.microsoft.com/office/drawing/2014/main" id="{DCBC5396-51C5-0C8D-6DE6-8DF106E33A76}"/>
              </a:ext>
            </a:extLst>
          </p:cNvPr>
          <p:cNvGraphicFramePr>
            <a:graphicFrameLocks noGrp="1"/>
          </p:cNvGraphicFramePr>
          <p:nvPr>
            <p:extLst>
              <p:ext uri="{D42A27DB-BD31-4B8C-83A1-F6EECF244321}">
                <p14:modId xmlns:p14="http://schemas.microsoft.com/office/powerpoint/2010/main" val="2996758592"/>
              </p:ext>
            </p:extLst>
          </p:nvPr>
        </p:nvGraphicFramePr>
        <p:xfrm>
          <a:off x="492567" y="2035555"/>
          <a:ext cx="11174715" cy="2822596"/>
        </p:xfrm>
        <a:graphic>
          <a:graphicData uri="http://schemas.openxmlformats.org/drawingml/2006/table">
            <a:tbl>
              <a:tblPr firstRow="1" bandRow="1">
                <a:tableStyleId>{5C22544A-7EE6-4342-B048-85BDC9FD1C3A}</a:tableStyleId>
              </a:tblPr>
              <a:tblGrid>
                <a:gridCol w="3724905">
                  <a:extLst>
                    <a:ext uri="{9D8B030D-6E8A-4147-A177-3AD203B41FA5}">
                      <a16:colId xmlns:a16="http://schemas.microsoft.com/office/drawing/2014/main" val="2665880968"/>
                    </a:ext>
                  </a:extLst>
                </a:gridCol>
                <a:gridCol w="3724905">
                  <a:extLst>
                    <a:ext uri="{9D8B030D-6E8A-4147-A177-3AD203B41FA5}">
                      <a16:colId xmlns:a16="http://schemas.microsoft.com/office/drawing/2014/main" val="9427979"/>
                    </a:ext>
                  </a:extLst>
                </a:gridCol>
                <a:gridCol w="3724905">
                  <a:extLst>
                    <a:ext uri="{9D8B030D-6E8A-4147-A177-3AD203B41FA5}">
                      <a16:colId xmlns:a16="http://schemas.microsoft.com/office/drawing/2014/main" val="3653147709"/>
                    </a:ext>
                  </a:extLst>
                </a:gridCol>
              </a:tblGrid>
              <a:tr h="746803">
                <a:tc>
                  <a:txBody>
                    <a:bodyPr/>
                    <a:lstStyle/>
                    <a:p>
                      <a:pPr algn="ctr"/>
                      <a:r>
                        <a:rPr lang="de-CH" dirty="0"/>
                        <a:t>Cas </a:t>
                      </a:r>
                      <a:r>
                        <a:rPr lang="de-CH" dirty="0" err="1"/>
                        <a:t>choisi</a:t>
                      </a:r>
                      <a:endParaRPr lang="de-CH" dirty="0"/>
                    </a:p>
                  </a:txBody>
                  <a:tcPr/>
                </a:tc>
                <a:tc>
                  <a:txBody>
                    <a:bodyPr/>
                    <a:lstStyle/>
                    <a:p>
                      <a:pPr algn="ctr"/>
                      <a:r>
                        <a:rPr lang="de-CH" dirty="0" err="1"/>
                        <a:t>Qu’avez-vous</a:t>
                      </a:r>
                      <a:r>
                        <a:rPr lang="de-CH" dirty="0"/>
                        <a:t> </a:t>
                      </a:r>
                      <a:r>
                        <a:rPr lang="de-CH" dirty="0" err="1"/>
                        <a:t>remarqué</a:t>
                      </a:r>
                      <a:r>
                        <a:rPr lang="de-CH" dirty="0"/>
                        <a:t>?</a:t>
                      </a:r>
                    </a:p>
                  </a:txBody>
                  <a:tcPr/>
                </a:tc>
                <a:tc>
                  <a:txBody>
                    <a:bodyPr/>
                    <a:lstStyle/>
                    <a:p>
                      <a:pPr algn="ctr"/>
                      <a:r>
                        <a:rPr lang="de-CH" dirty="0" err="1"/>
                        <a:t>Que</a:t>
                      </a:r>
                      <a:r>
                        <a:rPr lang="de-CH" dirty="0"/>
                        <a:t> </a:t>
                      </a:r>
                      <a:r>
                        <a:rPr lang="de-CH" dirty="0" err="1"/>
                        <a:t>retirez-vous</a:t>
                      </a:r>
                      <a:r>
                        <a:rPr lang="de-CH" dirty="0"/>
                        <a:t> de </a:t>
                      </a:r>
                      <a:r>
                        <a:rPr lang="de-CH" dirty="0" err="1"/>
                        <a:t>cette</a:t>
                      </a:r>
                      <a:r>
                        <a:rPr lang="de-CH" dirty="0"/>
                        <a:t> </a:t>
                      </a:r>
                      <a:r>
                        <a:rPr lang="de-CH" dirty="0" err="1"/>
                        <a:t>simulation</a:t>
                      </a:r>
                      <a:r>
                        <a:rPr lang="de-CH" dirty="0"/>
                        <a:t>?</a:t>
                      </a:r>
                    </a:p>
                  </a:txBody>
                  <a:tcPr/>
                </a:tc>
                <a:extLst>
                  <a:ext uri="{0D108BD9-81ED-4DB2-BD59-A6C34878D82A}">
                    <a16:rowId xmlns:a16="http://schemas.microsoft.com/office/drawing/2014/main" val="3705745598"/>
                  </a:ext>
                </a:extLst>
              </a:tr>
              <a:tr h="691931">
                <a:tc>
                  <a:txBody>
                    <a:bodyPr/>
                    <a:lstStyle/>
                    <a:p>
                      <a:endParaRPr lang="de-CH" sz="1400" dirty="0"/>
                    </a:p>
                  </a:txBody>
                  <a:tcPr/>
                </a:tc>
                <a:tc>
                  <a:txBody>
                    <a:bodyPr/>
                    <a:lstStyle/>
                    <a:p>
                      <a:endParaRPr lang="de-CH" sz="1400" dirty="0"/>
                    </a:p>
                  </a:txBody>
                  <a:tcPr/>
                </a:tc>
                <a:tc>
                  <a:txBody>
                    <a:bodyPr/>
                    <a:lstStyle/>
                    <a:p>
                      <a:endParaRPr lang="de-CH" sz="1400" b="1" dirty="0"/>
                    </a:p>
                  </a:txBody>
                  <a:tcPr/>
                </a:tc>
                <a:extLst>
                  <a:ext uri="{0D108BD9-81ED-4DB2-BD59-A6C34878D82A}">
                    <a16:rowId xmlns:a16="http://schemas.microsoft.com/office/drawing/2014/main" val="2933832119"/>
                  </a:ext>
                </a:extLst>
              </a:tr>
              <a:tr h="691931">
                <a:tc>
                  <a:txBody>
                    <a:bodyPr/>
                    <a:lstStyle/>
                    <a:p>
                      <a:endParaRPr lang="de-CH" sz="1400" dirty="0"/>
                    </a:p>
                  </a:txBody>
                  <a:tcPr/>
                </a:tc>
                <a:tc>
                  <a:txBody>
                    <a:bodyPr/>
                    <a:lstStyle/>
                    <a:p>
                      <a:endParaRPr lang="de-CH" sz="1400" dirty="0"/>
                    </a:p>
                  </a:txBody>
                  <a:tcPr/>
                </a:tc>
                <a:tc>
                  <a:txBody>
                    <a:bodyPr/>
                    <a:lstStyle/>
                    <a:p>
                      <a:endParaRPr lang="de-CH" sz="1400" b="1" dirty="0"/>
                    </a:p>
                  </a:txBody>
                  <a:tcPr/>
                </a:tc>
                <a:extLst>
                  <a:ext uri="{0D108BD9-81ED-4DB2-BD59-A6C34878D82A}">
                    <a16:rowId xmlns:a16="http://schemas.microsoft.com/office/drawing/2014/main" val="898306627"/>
                  </a:ext>
                </a:extLst>
              </a:tr>
              <a:tr h="691931">
                <a:tc>
                  <a:txBody>
                    <a:bodyPr/>
                    <a:lstStyle/>
                    <a:p>
                      <a:endParaRPr lang="de-CH" sz="1400" dirty="0"/>
                    </a:p>
                  </a:txBody>
                  <a:tcPr/>
                </a:tc>
                <a:tc>
                  <a:txBody>
                    <a:bodyPr/>
                    <a:lstStyle/>
                    <a:p>
                      <a:endParaRPr lang="de-CH" sz="1400" dirty="0"/>
                    </a:p>
                  </a:txBody>
                  <a:tcPr/>
                </a:tc>
                <a:tc>
                  <a:txBody>
                    <a:bodyPr/>
                    <a:lstStyle/>
                    <a:p>
                      <a:endParaRPr lang="de-CH" sz="1400" b="1" dirty="0"/>
                    </a:p>
                  </a:txBody>
                  <a:tcPr/>
                </a:tc>
                <a:extLst>
                  <a:ext uri="{0D108BD9-81ED-4DB2-BD59-A6C34878D82A}">
                    <a16:rowId xmlns:a16="http://schemas.microsoft.com/office/drawing/2014/main" val="3741116169"/>
                  </a:ext>
                </a:extLst>
              </a:tr>
            </a:tbl>
          </a:graphicData>
        </a:graphic>
      </p:graphicFrame>
    </p:spTree>
    <p:extLst>
      <p:ext uri="{BB962C8B-B14F-4D97-AF65-F5344CB8AC3E}">
        <p14:creationId xmlns:p14="http://schemas.microsoft.com/office/powerpoint/2010/main" val="48832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fr-FR" dirty="0"/>
              <a:t>Du dire au demander</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pic>
        <p:nvPicPr>
          <p:cNvPr id="7" name="Grafik 6" descr="Zurück mit einfarbiger Füllung">
            <a:extLst>
              <a:ext uri="{FF2B5EF4-FFF2-40B4-BE49-F238E27FC236}">
                <a16:creationId xmlns:a16="http://schemas.microsoft.com/office/drawing/2014/main" id="{9F61B640-DFC4-0CBA-5EE5-8F4EC33D6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
        <p:nvSpPr>
          <p:cNvPr id="8" name="Untertitel 1">
            <a:extLst>
              <a:ext uri="{FF2B5EF4-FFF2-40B4-BE49-F238E27FC236}">
                <a16:creationId xmlns:a16="http://schemas.microsoft.com/office/drawing/2014/main" id="{1FFE234D-FB76-61CD-6093-DA26BA25B485}"/>
              </a:ext>
            </a:extLst>
          </p:cNvPr>
          <p:cNvSpPr>
            <a:spLocks noGrp="1"/>
          </p:cNvSpPr>
          <p:nvPr>
            <p:ph type="subTitle" idx="1"/>
          </p:nvPr>
        </p:nvSpPr>
        <p:spPr>
          <a:xfrm>
            <a:off x="376288" y="1289567"/>
            <a:ext cx="11504330" cy="283128"/>
          </a:xfrm>
        </p:spPr>
        <p:txBody>
          <a:bodyPr>
            <a:normAutofit lnSpcReduction="10000"/>
          </a:bodyPr>
          <a:lstStyle/>
          <a:p>
            <a:r>
              <a:rPr lang="de-DE" dirty="0"/>
              <a:t>Apprendre à </a:t>
            </a:r>
            <a:r>
              <a:rPr lang="de-DE" dirty="0" err="1"/>
              <a:t>bien</a:t>
            </a:r>
            <a:r>
              <a:rPr lang="de-DE" dirty="0"/>
              <a:t> </a:t>
            </a:r>
            <a:r>
              <a:rPr lang="de-DE" dirty="0" err="1"/>
              <a:t>écouter</a:t>
            </a:r>
            <a:endParaRPr lang="de-CH" dirty="0"/>
          </a:p>
        </p:txBody>
      </p:sp>
      <p:sp>
        <p:nvSpPr>
          <p:cNvPr id="2" name="Rechteck 1">
            <a:extLst>
              <a:ext uri="{FF2B5EF4-FFF2-40B4-BE49-F238E27FC236}">
                <a16:creationId xmlns:a16="http://schemas.microsoft.com/office/drawing/2014/main" id="{3950DD82-EEE1-1C67-669D-36C1EA2A2069}"/>
              </a:ext>
            </a:extLst>
          </p:cNvPr>
          <p:cNvSpPr/>
          <p:nvPr/>
        </p:nvSpPr>
        <p:spPr>
          <a:xfrm>
            <a:off x="3558877" y="2184197"/>
            <a:ext cx="5358584" cy="431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mj-lt"/>
            </a:endParaRPr>
          </a:p>
        </p:txBody>
      </p:sp>
      <p:cxnSp>
        <p:nvCxnSpPr>
          <p:cNvPr id="4" name="Gerader Verbinder 3">
            <a:extLst>
              <a:ext uri="{FF2B5EF4-FFF2-40B4-BE49-F238E27FC236}">
                <a16:creationId xmlns:a16="http://schemas.microsoft.com/office/drawing/2014/main" id="{E66E0F92-976B-8E4B-5C07-C8EA920DF3A3}"/>
              </a:ext>
            </a:extLst>
          </p:cNvPr>
          <p:cNvCxnSpPr>
            <a:cxnSpLocks/>
            <a:stCxn id="2" idx="0"/>
            <a:endCxn id="2" idx="2"/>
          </p:cNvCxnSpPr>
          <p:nvPr/>
        </p:nvCxnSpPr>
        <p:spPr>
          <a:xfrm>
            <a:off x="6238169" y="2184197"/>
            <a:ext cx="0" cy="431974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44FA1F6C-312C-421D-1A72-F1BE6EF62A08}"/>
              </a:ext>
            </a:extLst>
          </p:cNvPr>
          <p:cNvCxnSpPr>
            <a:cxnSpLocks/>
            <a:stCxn id="2" idx="1"/>
            <a:endCxn id="2" idx="3"/>
          </p:cNvCxnSpPr>
          <p:nvPr/>
        </p:nvCxnSpPr>
        <p:spPr>
          <a:xfrm>
            <a:off x="3558877" y="4344069"/>
            <a:ext cx="5358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99C5D21C-FA2D-BFF9-611A-11EC03CE572F}"/>
              </a:ext>
            </a:extLst>
          </p:cNvPr>
          <p:cNvSpPr txBox="1"/>
          <p:nvPr/>
        </p:nvSpPr>
        <p:spPr>
          <a:xfrm>
            <a:off x="4151908" y="1471495"/>
            <a:ext cx="1539204" cy="707886"/>
          </a:xfrm>
          <a:prstGeom prst="rect">
            <a:avLst/>
          </a:prstGeom>
          <a:noFill/>
        </p:spPr>
        <p:txBody>
          <a:bodyPr wrap="none" rtlCol="0">
            <a:spAutoFit/>
          </a:bodyPr>
          <a:lstStyle/>
          <a:p>
            <a:r>
              <a:rPr lang="de-DE" sz="2000" dirty="0">
                <a:latin typeface="+mj-lt"/>
              </a:rPr>
              <a:t>Questions </a:t>
            </a:r>
            <a:br>
              <a:rPr lang="de-DE" sz="2000" dirty="0">
                <a:latin typeface="+mj-lt"/>
              </a:rPr>
            </a:br>
            <a:r>
              <a:rPr lang="de-DE" sz="2000" dirty="0" err="1">
                <a:latin typeface="+mj-lt"/>
              </a:rPr>
              <a:t>appropriées</a:t>
            </a:r>
            <a:endParaRPr lang="de-CH" sz="2000" dirty="0">
              <a:latin typeface="+mj-lt"/>
            </a:endParaRPr>
          </a:p>
        </p:txBody>
      </p:sp>
      <p:sp>
        <p:nvSpPr>
          <p:cNvPr id="25" name="Textfeld 24">
            <a:extLst>
              <a:ext uri="{FF2B5EF4-FFF2-40B4-BE49-F238E27FC236}">
                <a16:creationId xmlns:a16="http://schemas.microsoft.com/office/drawing/2014/main" id="{B5CF7109-F517-BEB8-C11F-69E46453334E}"/>
              </a:ext>
            </a:extLst>
          </p:cNvPr>
          <p:cNvSpPr txBox="1"/>
          <p:nvPr/>
        </p:nvSpPr>
        <p:spPr>
          <a:xfrm>
            <a:off x="6733464" y="1448135"/>
            <a:ext cx="1739579" cy="707886"/>
          </a:xfrm>
          <a:prstGeom prst="rect">
            <a:avLst/>
          </a:prstGeom>
          <a:noFill/>
        </p:spPr>
        <p:txBody>
          <a:bodyPr wrap="none" rtlCol="0">
            <a:spAutoFit/>
          </a:bodyPr>
          <a:lstStyle/>
          <a:p>
            <a:pPr algn="ctr"/>
            <a:r>
              <a:rPr lang="de-DE" sz="2000" dirty="0">
                <a:latin typeface="+mj-lt"/>
              </a:rPr>
              <a:t>Questions </a:t>
            </a:r>
            <a:br>
              <a:rPr lang="de-DE" sz="2000" dirty="0">
                <a:latin typeface="+mj-lt"/>
              </a:rPr>
            </a:br>
            <a:r>
              <a:rPr lang="de-DE" sz="2000" dirty="0" err="1">
                <a:latin typeface="+mj-lt"/>
              </a:rPr>
              <a:t>inappropriées</a:t>
            </a:r>
            <a:endParaRPr lang="de-CH" sz="2000" dirty="0">
              <a:latin typeface="+mj-lt"/>
            </a:endParaRPr>
          </a:p>
        </p:txBody>
      </p:sp>
      <p:sp>
        <p:nvSpPr>
          <p:cNvPr id="26" name="Textfeld 25">
            <a:extLst>
              <a:ext uri="{FF2B5EF4-FFF2-40B4-BE49-F238E27FC236}">
                <a16:creationId xmlns:a16="http://schemas.microsoft.com/office/drawing/2014/main" id="{06A990E2-846C-89AC-AFFA-F7C23995ACC2}"/>
              </a:ext>
            </a:extLst>
          </p:cNvPr>
          <p:cNvSpPr txBox="1"/>
          <p:nvPr/>
        </p:nvSpPr>
        <p:spPr>
          <a:xfrm>
            <a:off x="723307" y="3108704"/>
            <a:ext cx="2832827" cy="400110"/>
          </a:xfrm>
          <a:prstGeom prst="rect">
            <a:avLst/>
          </a:prstGeom>
          <a:noFill/>
        </p:spPr>
        <p:txBody>
          <a:bodyPr wrap="none" rtlCol="0">
            <a:spAutoFit/>
          </a:bodyPr>
          <a:lstStyle/>
          <a:p>
            <a:r>
              <a:rPr lang="de-DE" sz="2000" dirty="0">
                <a:latin typeface="+mj-lt"/>
              </a:rPr>
              <a:t>Questions </a:t>
            </a:r>
            <a:r>
              <a:rPr lang="de-DE" sz="2000" dirty="0" err="1">
                <a:latin typeface="+mj-lt"/>
              </a:rPr>
              <a:t>renforçantes</a:t>
            </a:r>
            <a:endParaRPr lang="de-CH" sz="2000" dirty="0">
              <a:latin typeface="+mj-lt"/>
            </a:endParaRPr>
          </a:p>
        </p:txBody>
      </p:sp>
      <p:sp>
        <p:nvSpPr>
          <p:cNvPr id="27" name="Textfeld 26">
            <a:extLst>
              <a:ext uri="{FF2B5EF4-FFF2-40B4-BE49-F238E27FC236}">
                <a16:creationId xmlns:a16="http://schemas.microsoft.com/office/drawing/2014/main" id="{18BE82F9-3D68-6AFE-1416-5A8586FAA21E}"/>
              </a:ext>
            </a:extLst>
          </p:cNvPr>
          <p:cNvSpPr txBox="1"/>
          <p:nvPr/>
        </p:nvSpPr>
        <p:spPr>
          <a:xfrm>
            <a:off x="670142" y="5253257"/>
            <a:ext cx="2877711" cy="400110"/>
          </a:xfrm>
          <a:prstGeom prst="rect">
            <a:avLst/>
          </a:prstGeom>
          <a:noFill/>
        </p:spPr>
        <p:txBody>
          <a:bodyPr wrap="none" rtlCol="0">
            <a:spAutoFit/>
          </a:bodyPr>
          <a:lstStyle/>
          <a:p>
            <a:r>
              <a:rPr lang="de-DE" sz="2000" dirty="0">
                <a:latin typeface="+mj-lt"/>
              </a:rPr>
              <a:t>Questions </a:t>
            </a:r>
            <a:r>
              <a:rPr lang="de-DE" sz="2000" dirty="0" err="1">
                <a:latin typeface="+mj-lt"/>
              </a:rPr>
              <a:t>qui</a:t>
            </a:r>
            <a:r>
              <a:rPr lang="de-DE" sz="2000" dirty="0">
                <a:latin typeface="+mj-lt"/>
              </a:rPr>
              <a:t> </a:t>
            </a:r>
            <a:r>
              <a:rPr lang="de-DE" sz="2000" dirty="0" err="1">
                <a:latin typeface="+mj-lt"/>
              </a:rPr>
              <a:t>changent</a:t>
            </a:r>
            <a:endParaRPr lang="de-CH" sz="2000" dirty="0">
              <a:latin typeface="+mj-lt"/>
            </a:endParaRPr>
          </a:p>
        </p:txBody>
      </p:sp>
      <p:sp>
        <p:nvSpPr>
          <p:cNvPr id="28" name="Textfeld 27">
            <a:extLst>
              <a:ext uri="{FF2B5EF4-FFF2-40B4-BE49-F238E27FC236}">
                <a16:creationId xmlns:a16="http://schemas.microsoft.com/office/drawing/2014/main" id="{C0A4585D-F1E0-36B4-512B-5F99D5B2E4D1}"/>
              </a:ext>
            </a:extLst>
          </p:cNvPr>
          <p:cNvSpPr txBox="1"/>
          <p:nvPr/>
        </p:nvSpPr>
        <p:spPr>
          <a:xfrm>
            <a:off x="6266143" y="3416220"/>
            <a:ext cx="2651313" cy="707886"/>
          </a:xfrm>
          <a:prstGeom prst="rect">
            <a:avLst/>
          </a:prstGeom>
          <a:noFill/>
        </p:spPr>
        <p:txBody>
          <a:bodyPr wrap="square" rtlCol="0">
            <a:spAutoFit/>
          </a:bodyPr>
          <a:lstStyle/>
          <a:p>
            <a:pPr algn="ctr"/>
            <a:r>
              <a:rPr lang="de-DE" sz="2000" b="1" dirty="0" err="1">
                <a:latin typeface="+mj-lt"/>
              </a:rPr>
              <a:t>Etablir</a:t>
            </a:r>
            <a:r>
              <a:rPr lang="de-DE" sz="2000" b="1" dirty="0">
                <a:latin typeface="+mj-lt"/>
              </a:rPr>
              <a:t> la </a:t>
            </a:r>
            <a:r>
              <a:rPr lang="de-DE" sz="2000" b="1" dirty="0" err="1">
                <a:latin typeface="+mj-lt"/>
              </a:rPr>
              <a:t>confiance</a:t>
            </a:r>
            <a:endParaRPr lang="de-DE" sz="2000" b="1" dirty="0">
              <a:latin typeface="+mj-lt"/>
            </a:endParaRPr>
          </a:p>
          <a:p>
            <a:pPr algn="ctr"/>
            <a:r>
              <a:rPr lang="de-DE" sz="2000" b="1" dirty="0">
                <a:latin typeface="+mj-lt"/>
              </a:rPr>
              <a:t>Smalltalk</a:t>
            </a:r>
            <a:endParaRPr lang="de-CH" sz="2000" b="1" dirty="0">
              <a:latin typeface="+mj-lt"/>
            </a:endParaRPr>
          </a:p>
        </p:txBody>
      </p:sp>
      <p:sp>
        <p:nvSpPr>
          <p:cNvPr id="30" name="Textfeld 29">
            <a:extLst>
              <a:ext uri="{FF2B5EF4-FFF2-40B4-BE49-F238E27FC236}">
                <a16:creationId xmlns:a16="http://schemas.microsoft.com/office/drawing/2014/main" id="{DAE7B981-8142-721A-6143-4D018E155921}"/>
              </a:ext>
            </a:extLst>
          </p:cNvPr>
          <p:cNvSpPr txBox="1"/>
          <p:nvPr/>
        </p:nvSpPr>
        <p:spPr>
          <a:xfrm>
            <a:off x="3558877" y="5192337"/>
            <a:ext cx="2679291" cy="1015663"/>
          </a:xfrm>
          <a:prstGeom prst="rect">
            <a:avLst/>
          </a:prstGeom>
          <a:noFill/>
        </p:spPr>
        <p:txBody>
          <a:bodyPr wrap="square" rtlCol="0">
            <a:spAutoFit/>
          </a:bodyPr>
          <a:lstStyle/>
          <a:p>
            <a:pPr algn="ctr"/>
            <a:r>
              <a:rPr lang="de-DE" sz="2000" b="1" dirty="0" err="1">
                <a:latin typeface="+mj-lt"/>
              </a:rPr>
              <a:t>Ouvrir</a:t>
            </a:r>
            <a:r>
              <a:rPr lang="de-DE" sz="2000" b="1" dirty="0">
                <a:latin typeface="+mj-lt"/>
              </a:rPr>
              <a:t> des </a:t>
            </a:r>
            <a:r>
              <a:rPr lang="de-DE" sz="2000" b="1" dirty="0" err="1">
                <a:latin typeface="+mj-lt"/>
              </a:rPr>
              <a:t>perspectives</a:t>
            </a:r>
            <a:br>
              <a:rPr lang="de-DE" sz="2000" b="1" dirty="0">
                <a:latin typeface="+mj-lt"/>
              </a:rPr>
            </a:br>
            <a:r>
              <a:rPr lang="de-DE" sz="2000" b="1" dirty="0">
                <a:latin typeface="+mj-lt"/>
              </a:rPr>
              <a:t>Coaching</a:t>
            </a:r>
            <a:endParaRPr lang="de-CH" sz="2000" b="1" dirty="0">
              <a:latin typeface="+mj-lt"/>
            </a:endParaRPr>
          </a:p>
        </p:txBody>
      </p:sp>
      <p:sp>
        <p:nvSpPr>
          <p:cNvPr id="31" name="Gewitterblitz 30">
            <a:extLst>
              <a:ext uri="{FF2B5EF4-FFF2-40B4-BE49-F238E27FC236}">
                <a16:creationId xmlns:a16="http://schemas.microsoft.com/office/drawing/2014/main" id="{6324475F-7F1B-4250-E171-74F4439B965E}"/>
              </a:ext>
            </a:extLst>
          </p:cNvPr>
          <p:cNvSpPr/>
          <p:nvPr/>
        </p:nvSpPr>
        <p:spPr>
          <a:xfrm>
            <a:off x="7387016" y="5379992"/>
            <a:ext cx="432476" cy="710995"/>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sp>
        <p:nvSpPr>
          <p:cNvPr id="32" name="Pfeil: gebogen 31">
            <a:extLst>
              <a:ext uri="{FF2B5EF4-FFF2-40B4-BE49-F238E27FC236}">
                <a16:creationId xmlns:a16="http://schemas.microsoft.com/office/drawing/2014/main" id="{2D574F8F-A465-398C-7F5E-B8719BA197DE}"/>
              </a:ext>
            </a:extLst>
          </p:cNvPr>
          <p:cNvSpPr/>
          <p:nvPr/>
        </p:nvSpPr>
        <p:spPr>
          <a:xfrm rot="16200000" flipH="1">
            <a:off x="5003524" y="3352493"/>
            <a:ext cx="2354638" cy="1423022"/>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mj-lt"/>
            </a:endParaRPr>
          </a:p>
        </p:txBody>
      </p:sp>
      <p:sp>
        <p:nvSpPr>
          <p:cNvPr id="33" name="Ellipse 32">
            <a:extLst>
              <a:ext uri="{FF2B5EF4-FFF2-40B4-BE49-F238E27FC236}">
                <a16:creationId xmlns:a16="http://schemas.microsoft.com/office/drawing/2014/main" id="{D9750192-1726-AF80-D71D-1FF3914154E1}"/>
              </a:ext>
            </a:extLst>
          </p:cNvPr>
          <p:cNvSpPr/>
          <p:nvPr/>
        </p:nvSpPr>
        <p:spPr>
          <a:xfrm>
            <a:off x="4511723" y="2311470"/>
            <a:ext cx="750840" cy="7079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mj-lt"/>
              </a:rPr>
              <a:t>2</a:t>
            </a:r>
            <a:endParaRPr lang="de-CH" sz="2000" b="1" dirty="0">
              <a:solidFill>
                <a:schemeClr val="tx1"/>
              </a:solidFill>
              <a:latin typeface="+mj-lt"/>
            </a:endParaRPr>
          </a:p>
        </p:txBody>
      </p:sp>
      <p:sp>
        <p:nvSpPr>
          <p:cNvPr id="34" name="Ellipse 33">
            <a:extLst>
              <a:ext uri="{FF2B5EF4-FFF2-40B4-BE49-F238E27FC236}">
                <a16:creationId xmlns:a16="http://schemas.microsoft.com/office/drawing/2014/main" id="{60DD052F-4136-484F-8F0F-93711DD288FC}"/>
              </a:ext>
            </a:extLst>
          </p:cNvPr>
          <p:cNvSpPr/>
          <p:nvPr/>
        </p:nvSpPr>
        <p:spPr>
          <a:xfrm>
            <a:off x="7216379" y="2274296"/>
            <a:ext cx="750840" cy="7079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mj-lt"/>
              </a:rPr>
              <a:t>1</a:t>
            </a:r>
            <a:endParaRPr lang="de-CH" sz="2000" b="1" dirty="0">
              <a:solidFill>
                <a:schemeClr val="tx1"/>
              </a:solidFill>
              <a:latin typeface="+mj-lt"/>
            </a:endParaRPr>
          </a:p>
        </p:txBody>
      </p:sp>
      <p:sp>
        <p:nvSpPr>
          <p:cNvPr id="35" name="Ellipse 34">
            <a:extLst>
              <a:ext uri="{FF2B5EF4-FFF2-40B4-BE49-F238E27FC236}">
                <a16:creationId xmlns:a16="http://schemas.microsoft.com/office/drawing/2014/main" id="{13051689-6C7E-A8FC-1392-29BA9602710A}"/>
              </a:ext>
            </a:extLst>
          </p:cNvPr>
          <p:cNvSpPr/>
          <p:nvPr/>
        </p:nvSpPr>
        <p:spPr>
          <a:xfrm>
            <a:off x="4546090" y="4479533"/>
            <a:ext cx="750840" cy="7079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mj-lt"/>
              </a:rPr>
              <a:t>3</a:t>
            </a:r>
            <a:endParaRPr lang="de-CH" sz="2000" b="1" dirty="0">
              <a:solidFill>
                <a:schemeClr val="tx1"/>
              </a:solidFill>
              <a:latin typeface="+mj-lt"/>
            </a:endParaRPr>
          </a:p>
        </p:txBody>
      </p:sp>
      <p:sp>
        <p:nvSpPr>
          <p:cNvPr id="36" name="Ellipse 35">
            <a:extLst>
              <a:ext uri="{FF2B5EF4-FFF2-40B4-BE49-F238E27FC236}">
                <a16:creationId xmlns:a16="http://schemas.microsoft.com/office/drawing/2014/main" id="{AC4408C2-A288-647B-9885-C263FBCCBA0B}"/>
              </a:ext>
            </a:extLst>
          </p:cNvPr>
          <p:cNvSpPr/>
          <p:nvPr/>
        </p:nvSpPr>
        <p:spPr>
          <a:xfrm>
            <a:off x="7198510" y="4453991"/>
            <a:ext cx="750840" cy="7079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mj-lt"/>
              </a:rPr>
              <a:t>4</a:t>
            </a:r>
            <a:endParaRPr lang="de-CH" sz="2000" b="1" dirty="0">
              <a:solidFill>
                <a:schemeClr val="tx1"/>
              </a:solidFill>
              <a:latin typeface="+mj-lt"/>
            </a:endParaRPr>
          </a:p>
        </p:txBody>
      </p:sp>
      <p:sp>
        <p:nvSpPr>
          <p:cNvPr id="29" name="Textfeld 28">
            <a:extLst>
              <a:ext uri="{FF2B5EF4-FFF2-40B4-BE49-F238E27FC236}">
                <a16:creationId xmlns:a16="http://schemas.microsoft.com/office/drawing/2014/main" id="{23BCB42E-71A4-2056-B55E-13B04A8D1371}"/>
              </a:ext>
            </a:extLst>
          </p:cNvPr>
          <p:cNvSpPr txBox="1"/>
          <p:nvPr/>
        </p:nvSpPr>
        <p:spPr>
          <a:xfrm>
            <a:off x="3558881" y="3391442"/>
            <a:ext cx="2651315" cy="707886"/>
          </a:xfrm>
          <a:prstGeom prst="rect">
            <a:avLst/>
          </a:prstGeom>
          <a:noFill/>
        </p:spPr>
        <p:txBody>
          <a:bodyPr wrap="square" rtlCol="0">
            <a:spAutoFit/>
          </a:bodyPr>
          <a:lstStyle/>
          <a:p>
            <a:pPr algn="ctr"/>
            <a:r>
              <a:rPr lang="de-DE" sz="2000" b="1" dirty="0" err="1">
                <a:latin typeface="+mj-lt"/>
              </a:rPr>
              <a:t>Récupérer</a:t>
            </a:r>
            <a:r>
              <a:rPr lang="de-DE" sz="2000" b="1" dirty="0">
                <a:latin typeface="+mj-lt"/>
              </a:rPr>
              <a:t> et </a:t>
            </a:r>
            <a:r>
              <a:rPr lang="de-DE" sz="2000" b="1" dirty="0" err="1">
                <a:latin typeface="+mj-lt"/>
              </a:rPr>
              <a:t>situer</a:t>
            </a:r>
            <a:endParaRPr lang="de-DE" sz="2000" b="1" dirty="0">
              <a:latin typeface="+mj-lt"/>
            </a:endParaRPr>
          </a:p>
          <a:p>
            <a:pPr algn="ctr"/>
            <a:r>
              <a:rPr lang="de-DE" sz="2000" b="1" dirty="0">
                <a:latin typeface="+mj-lt"/>
              </a:rPr>
              <a:t>Questions ouvertes</a:t>
            </a:r>
            <a:endParaRPr lang="de-CH" sz="2000" b="1" dirty="0">
              <a:latin typeface="+mj-lt"/>
            </a:endParaRPr>
          </a:p>
        </p:txBody>
      </p:sp>
    </p:spTree>
    <p:extLst>
      <p:ext uri="{BB962C8B-B14F-4D97-AF65-F5344CB8AC3E}">
        <p14:creationId xmlns:p14="http://schemas.microsoft.com/office/powerpoint/2010/main" val="322051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Junior Manager - Atelier 5</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souhaites-tu intégrer dans ton quotidien de dirigeant à partir de ce que tu as appris aujourd'hui ?</a:t>
            </a:r>
          </a:p>
          <a:p>
            <a:pPr algn="ctr"/>
            <a:endParaRPr lang="fr-FR"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veux-tu faire ça ?</a:t>
            </a:r>
          </a:p>
          <a:p>
            <a:pPr algn="ctr"/>
            <a:endParaRPr lang="fr-FR" dirty="0"/>
          </a:p>
          <a:p>
            <a:pPr algn="ctr"/>
            <a:endParaRPr lang="fr-FR" dirty="0"/>
          </a:p>
          <a:p>
            <a:pPr algn="ctr"/>
            <a:endParaRPr lang="fr-FR"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développement ?</a:t>
            </a:r>
          </a:p>
          <a:p>
            <a:pPr algn="ctr"/>
            <a:endParaRPr lang="fr-FR"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p>
          <a:p>
            <a:pPr algn="ctr"/>
            <a:endParaRPr lang="fr-FR"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Senior Manager - Atelier 5</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45841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7" name="Rechteck: abgerundete Ecken 6">
            <a:extLst>
              <a:ext uri="{FF2B5EF4-FFF2-40B4-BE49-F238E27FC236}">
                <a16:creationId xmlns:a16="http://schemas.microsoft.com/office/drawing/2014/main" id="{4FB7A3FC-F0A6-4707-D46A-3EE67190AEA1}"/>
              </a:ext>
            </a:extLst>
          </p:cNvPr>
          <p:cNvSpPr/>
          <p:nvPr/>
        </p:nvSpPr>
        <p:spPr>
          <a:xfrm>
            <a:off x="376287" y="1799108"/>
            <a:ext cx="7909069"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souhaites-tu intégrer dans ton quotidien de dirigeant à partir de ce que tu as appris aujourd'hui ?</a:t>
            </a:r>
          </a:p>
          <a:p>
            <a:pPr algn="ctr"/>
            <a:endParaRPr lang="de-DE" dirty="0"/>
          </a:p>
          <a:p>
            <a:pPr algn="ctr"/>
            <a:endParaRPr lang="de-DE" dirty="0"/>
          </a:p>
          <a:p>
            <a:pPr algn="ctr"/>
            <a:endParaRPr lang="de-CH" dirty="0"/>
          </a:p>
        </p:txBody>
      </p:sp>
      <p:sp>
        <p:nvSpPr>
          <p:cNvPr id="10" name="Rechteck: abgerundete Ecken 9">
            <a:extLst>
              <a:ext uri="{FF2B5EF4-FFF2-40B4-BE49-F238E27FC236}">
                <a16:creationId xmlns:a16="http://schemas.microsoft.com/office/drawing/2014/main" id="{5AB14180-F2A1-1C90-16EF-C9789880D235}"/>
              </a:ext>
            </a:extLst>
          </p:cNvPr>
          <p:cNvSpPr/>
          <p:nvPr/>
        </p:nvSpPr>
        <p:spPr>
          <a:xfrm>
            <a:off x="376286" y="4031084"/>
            <a:ext cx="7909069"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Comment </a:t>
            </a:r>
            <a:r>
              <a:rPr lang="de-DE" dirty="0" err="1"/>
              <a:t>veux</a:t>
            </a:r>
            <a:r>
              <a:rPr lang="de-DE" dirty="0"/>
              <a:t>-tu faire </a:t>
            </a:r>
            <a:r>
              <a:rPr lang="de-DE" dirty="0" err="1"/>
              <a:t>ça</a:t>
            </a:r>
            <a:r>
              <a:rPr lang="de-DE" dirty="0"/>
              <a:t> ?</a:t>
            </a:r>
          </a:p>
          <a:p>
            <a:pPr algn="ctr"/>
            <a:endParaRPr lang="de-DE" dirty="0"/>
          </a:p>
          <a:p>
            <a:pPr algn="ctr"/>
            <a:endParaRPr lang="de-DE" dirty="0"/>
          </a:p>
          <a:p>
            <a:pPr algn="ctr"/>
            <a:endParaRPr lang="de-DE" dirty="0"/>
          </a:p>
          <a:p>
            <a:pPr algn="ctr"/>
            <a:endParaRPr lang="de-CH" dirty="0"/>
          </a:p>
        </p:txBody>
      </p:sp>
    </p:spTree>
    <p:extLst>
      <p:ext uri="{BB962C8B-B14F-4D97-AF65-F5344CB8AC3E}">
        <p14:creationId xmlns:p14="http://schemas.microsoft.com/office/powerpoint/2010/main" val="268594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Feedback </a:t>
            </a:r>
            <a:r>
              <a:rPr lang="de-DE" dirty="0" err="1"/>
              <a:t>interactif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évalues-tu ton "effort/rendement" </a:t>
            </a:r>
            <a:br>
              <a:rPr lang="fr-FR" dirty="0"/>
            </a:br>
            <a:r>
              <a:rPr lang="fr-FR" dirty="0"/>
              <a:t>de cet atelier ?</a:t>
            </a:r>
            <a:endParaRPr lang="de-DE" dirty="0"/>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est l'intérêt de cet atelier pour toi ?</a:t>
            </a:r>
            <a:endParaRPr lang="de-DE" dirty="0"/>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retires-tu concrètement de cet atelier pour ta pratique quotidienne ?</a:t>
            </a:r>
            <a:endParaRPr lang="de-DE" dirty="0"/>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descr="Prost mit einfarbiger Füllung">
            <a:extLst>
              <a:ext uri="{FF2B5EF4-FFF2-40B4-BE49-F238E27FC236}">
                <a16:creationId xmlns:a16="http://schemas.microsoft.com/office/drawing/2014/main" id="{9BA60266-0C12-4AD4-F58E-ACAFBD7CB1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66968" y="712489"/>
            <a:ext cx="652028" cy="652028"/>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C2DE5-6CA7-4861-9498-8079BD569C99}"/>
              </a:ext>
            </a:extLst>
          </p:cNvPr>
          <p:cNvSpPr>
            <a:spLocks noGrp="1"/>
          </p:cNvSpPr>
          <p:nvPr>
            <p:ph type="title"/>
          </p:nvPr>
        </p:nvSpPr>
        <p:spPr>
          <a:xfrm>
            <a:off x="2248678" y="2885622"/>
            <a:ext cx="7671989" cy="1662211"/>
          </a:xfrm>
        </p:spPr>
        <p:txBody>
          <a:bodyPr/>
          <a:lstStyle/>
          <a:p>
            <a:r>
              <a:rPr lang="fr-FR" dirty="0"/>
              <a:t>Merci beaucoup pour ta contribution</a:t>
            </a:r>
            <a:r>
              <a:rPr lang="de-DE" dirty="0"/>
              <a:t>!</a:t>
            </a:r>
            <a:endParaRPr lang="de-CH" dirty="0"/>
          </a:p>
        </p:txBody>
      </p:sp>
      <p:sp>
        <p:nvSpPr>
          <p:cNvPr id="3" name="Textplatzhalter 2">
            <a:extLst>
              <a:ext uri="{FF2B5EF4-FFF2-40B4-BE49-F238E27FC236}">
                <a16:creationId xmlns:a16="http://schemas.microsoft.com/office/drawing/2014/main" id="{607F71D1-A559-47F3-81C7-8C470D3E85E4}"/>
              </a:ext>
            </a:extLst>
          </p:cNvPr>
          <p:cNvSpPr>
            <a:spLocks noGrp="1"/>
          </p:cNvSpPr>
          <p:nvPr>
            <p:ph type="body" sz="quarter" idx="10"/>
          </p:nvPr>
        </p:nvSpPr>
        <p:spPr>
          <a:xfrm>
            <a:off x="2043404" y="4195633"/>
            <a:ext cx="8098971" cy="492157"/>
          </a:xfrm>
        </p:spPr>
        <p:txBody>
          <a:bodyPr/>
          <a:lstStyle/>
          <a:p>
            <a:r>
              <a:rPr lang="fr-FR" sz="2000"/>
              <a:t>Nous vous donnons rendez-vous en février pour le dernier atelier de la série "Réduire la pression, améliorer le leadership", </a:t>
            </a:r>
            <a:br>
              <a:rPr lang="fr-FR" sz="2000"/>
            </a:br>
            <a:r>
              <a:rPr lang="fr-FR" sz="2000"/>
              <a:t>intitulé "Savoir gérer la transformation".</a:t>
            </a:r>
            <a:endParaRPr lang="fr-FR" sz="2000" dirty="0"/>
          </a:p>
          <a:p>
            <a:r>
              <a:rPr lang="fr-FR" sz="2000" dirty="0"/>
              <a:t>Vous trouverez les documents nécessaires à cet effet sur:</a:t>
            </a:r>
            <a:br>
              <a:rPr lang="fr-FR" sz="2000" dirty="0"/>
            </a:br>
            <a:r>
              <a:rPr lang="fr-FR" sz="2000" b="1" dirty="0">
                <a:solidFill>
                  <a:schemeClr val="accent1"/>
                </a:solidFill>
              </a:rPr>
              <a:t>compass-group.promovetm.com </a:t>
            </a:r>
          </a:p>
        </p:txBody>
      </p:sp>
    </p:spTree>
    <p:extLst>
      <p:ext uri="{BB962C8B-B14F-4D97-AF65-F5344CB8AC3E}">
        <p14:creationId xmlns:p14="http://schemas.microsoft.com/office/powerpoint/2010/main" val="1736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CH" dirty="0"/>
              <a:t>Programme complet</a:t>
            </a:r>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err="1"/>
              <a:t>Réduire</a:t>
            </a:r>
            <a:r>
              <a:rPr lang="de-DE" dirty="0"/>
              <a:t> la </a:t>
            </a:r>
            <a:r>
              <a:rPr lang="de-DE" dirty="0" err="1"/>
              <a:t>pression</a:t>
            </a:r>
            <a:r>
              <a:rPr lang="de-DE" dirty="0"/>
              <a:t>, </a:t>
            </a:r>
            <a:r>
              <a:rPr lang="de-DE" dirty="0" err="1"/>
              <a:t>améliorer</a:t>
            </a:r>
            <a:r>
              <a:rPr lang="de-DE" dirty="0"/>
              <a:t> le </a:t>
            </a:r>
            <a:r>
              <a:rPr lang="de-DE" dirty="0" err="1"/>
              <a:t>leadership</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367683" y="1698445"/>
            <a:ext cx="1853391" cy="1292662"/>
          </a:xfrm>
          <a:prstGeom prst="rect">
            <a:avLst/>
          </a:prstGeom>
          <a:noFill/>
        </p:spPr>
        <p:txBody>
          <a:bodyPr wrap="none" rtlCol="0">
            <a:spAutoFit/>
          </a:bodyPr>
          <a:lstStyle/>
          <a:p>
            <a:pPr algn="ctr"/>
            <a:r>
              <a:rPr lang="de-DE" sz="2000" dirty="0">
                <a:solidFill>
                  <a:schemeClr val="bg1"/>
                </a:solidFill>
              </a:rPr>
              <a:t>Atelier 1:</a:t>
            </a:r>
            <a:br>
              <a:rPr lang="de-DE" sz="2000" dirty="0">
                <a:solidFill>
                  <a:schemeClr val="bg1"/>
                </a:solidFill>
              </a:rPr>
            </a:br>
            <a:r>
              <a:rPr lang="de-DE" sz="2000" dirty="0" err="1">
                <a:solidFill>
                  <a:schemeClr val="bg1"/>
                </a:solidFill>
              </a:rPr>
              <a:t>Qu'est-ce</a:t>
            </a:r>
            <a:r>
              <a:rPr lang="de-DE" sz="2000" dirty="0">
                <a:solidFill>
                  <a:schemeClr val="bg1"/>
                </a:solidFill>
              </a:rPr>
              <a:t> </a:t>
            </a:r>
            <a:r>
              <a:rPr lang="de-DE" sz="2000" dirty="0" err="1">
                <a:solidFill>
                  <a:schemeClr val="bg1"/>
                </a:solidFill>
              </a:rPr>
              <a:t>que</a:t>
            </a:r>
            <a:r>
              <a:rPr lang="de-DE" sz="2000" dirty="0">
                <a:solidFill>
                  <a:schemeClr val="bg1"/>
                </a:solidFill>
              </a:rPr>
              <a:t> </a:t>
            </a:r>
            <a:br>
              <a:rPr lang="de-DE" sz="2000" dirty="0">
                <a:solidFill>
                  <a:schemeClr val="bg1"/>
                </a:solidFill>
              </a:rPr>
            </a:br>
            <a:r>
              <a:rPr lang="de-DE" sz="2000" dirty="0">
                <a:solidFill>
                  <a:schemeClr val="bg1"/>
                </a:solidFill>
              </a:rPr>
              <a:t>le </a:t>
            </a:r>
            <a:r>
              <a:rPr lang="de-DE" sz="2000" dirty="0" err="1">
                <a:solidFill>
                  <a:schemeClr val="bg1"/>
                </a:solidFill>
              </a:rPr>
              <a:t>leadership</a:t>
            </a:r>
            <a:r>
              <a:rPr lang="de-DE" sz="2000" dirty="0">
                <a:solidFill>
                  <a:schemeClr val="bg1"/>
                </a:solidFill>
              </a:rPr>
              <a:t> ?</a:t>
            </a: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910592" y="1684969"/>
            <a:ext cx="1640193" cy="1292662"/>
          </a:xfrm>
          <a:prstGeom prst="rect">
            <a:avLst/>
          </a:prstGeom>
          <a:noFill/>
        </p:spPr>
        <p:txBody>
          <a:bodyPr wrap="none" rtlCol="0">
            <a:spAutoFit/>
          </a:bodyPr>
          <a:lstStyle/>
          <a:p>
            <a:pPr algn="ctr"/>
            <a:r>
              <a:rPr lang="de-DE" sz="2000" dirty="0">
                <a:solidFill>
                  <a:schemeClr val="bg1"/>
                </a:solidFill>
              </a:rPr>
              <a:t>Atelier 2:</a:t>
            </a:r>
            <a:br>
              <a:rPr lang="de-DE" sz="2000" dirty="0">
                <a:solidFill>
                  <a:schemeClr val="bg1"/>
                </a:solidFill>
              </a:rPr>
            </a:br>
            <a:r>
              <a:rPr lang="de-DE" sz="2000" dirty="0" err="1">
                <a:solidFill>
                  <a:schemeClr val="bg1"/>
                </a:solidFill>
              </a:rPr>
              <a:t>Comprendre</a:t>
            </a:r>
            <a:br>
              <a:rPr lang="de-DE" sz="2000" dirty="0">
                <a:solidFill>
                  <a:schemeClr val="bg1"/>
                </a:solidFill>
              </a:rPr>
            </a:b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Juin</a:t>
            </a:r>
            <a:r>
              <a:rPr lang="de-DE" dirty="0">
                <a:solidFill>
                  <a:schemeClr val="bg1"/>
                </a:solidFill>
              </a:rPr>
              <a:t>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969520" y="3075196"/>
            <a:ext cx="2671212" cy="1292662"/>
          </a:xfrm>
          <a:prstGeom prst="rect">
            <a:avLst/>
          </a:prstGeom>
          <a:noFill/>
        </p:spPr>
        <p:txBody>
          <a:bodyPr wrap="square" rtlCol="0">
            <a:spAutoFit/>
          </a:bodyPr>
          <a:lstStyle/>
          <a:p>
            <a:pPr algn="ctr"/>
            <a:r>
              <a:rPr lang="de-DE" sz="2000" dirty="0">
                <a:solidFill>
                  <a:schemeClr val="bg1"/>
                </a:solidFill>
              </a:rPr>
              <a:t>Atelier 3:</a:t>
            </a:r>
            <a:br>
              <a:rPr lang="de-DE" sz="2000" dirty="0">
                <a:solidFill>
                  <a:schemeClr val="bg1"/>
                </a:solidFill>
              </a:rPr>
            </a:br>
            <a:r>
              <a:rPr lang="de-DE" sz="2000" dirty="0" err="1">
                <a:solidFill>
                  <a:schemeClr val="bg1"/>
                </a:solidFill>
              </a:rPr>
              <a:t>Expérimenter</a:t>
            </a:r>
            <a:br>
              <a:rPr lang="de-DE" sz="2000" dirty="0">
                <a:solidFill>
                  <a:schemeClr val="bg1"/>
                </a:solidFill>
              </a:rPr>
            </a:br>
            <a:r>
              <a:rPr lang="de-DE" sz="2000" dirty="0" err="1">
                <a:solidFill>
                  <a:schemeClr val="bg1"/>
                </a:solidFill>
              </a:rPr>
              <a:t>l‘autogestion</a:t>
            </a:r>
            <a:endParaRPr lang="de-DE" sz="2000" dirty="0">
              <a:solidFill>
                <a:schemeClr val="bg1"/>
              </a:solidFill>
            </a:endParaRPr>
          </a:p>
          <a:p>
            <a:pPr algn="ctr"/>
            <a:r>
              <a:rPr lang="de-DE" dirty="0" err="1">
                <a:solidFill>
                  <a:schemeClr val="bg1"/>
                </a:solidFill>
              </a:rPr>
              <a:t>Octobre</a:t>
            </a:r>
            <a:r>
              <a:rPr lang="de-DE" dirty="0">
                <a:solidFill>
                  <a:schemeClr val="bg1"/>
                </a:solidFill>
              </a:rPr>
              <a:t>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562635" y="3030086"/>
            <a:ext cx="2323321" cy="1292662"/>
          </a:xfrm>
          <a:prstGeom prst="rect">
            <a:avLst/>
          </a:prstGeom>
          <a:noFill/>
        </p:spPr>
        <p:txBody>
          <a:bodyPr wrap="square" rtlCol="0">
            <a:spAutoFit/>
          </a:bodyPr>
          <a:lstStyle/>
          <a:p>
            <a:pPr algn="ctr"/>
            <a:r>
              <a:rPr lang="de-DE" sz="2000" dirty="0">
                <a:solidFill>
                  <a:schemeClr val="bg1"/>
                </a:solidFill>
              </a:rPr>
              <a:t>Atelier 4:</a:t>
            </a:r>
            <a:br>
              <a:rPr lang="de-DE" sz="2000" dirty="0">
                <a:solidFill>
                  <a:schemeClr val="bg1"/>
                </a:solidFill>
              </a:rPr>
            </a:br>
            <a:r>
              <a:rPr lang="de-DE" sz="2000" dirty="0" err="1">
                <a:solidFill>
                  <a:schemeClr val="bg1"/>
                </a:solidFill>
              </a:rPr>
              <a:t>Concevoir</a:t>
            </a:r>
            <a:endParaRPr lang="de-DE" sz="2000" dirty="0">
              <a:solidFill>
                <a:schemeClr val="bg1"/>
              </a:solidFill>
            </a:endParaRPr>
          </a:p>
          <a:p>
            <a:pPr algn="ct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Novembre</a:t>
            </a:r>
            <a:r>
              <a:rPr lang="de-DE" dirty="0">
                <a:solidFill>
                  <a:schemeClr val="bg1"/>
                </a:solidFill>
              </a:rPr>
              <a:t>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1132718" y="4411252"/>
            <a:ext cx="2374290" cy="1292662"/>
          </a:xfrm>
          <a:prstGeom prst="rect">
            <a:avLst/>
          </a:prstGeom>
          <a:noFill/>
        </p:spPr>
        <p:txBody>
          <a:bodyPr wrap="square" rtlCol="0">
            <a:spAutoFit/>
          </a:bodyPr>
          <a:lstStyle/>
          <a:p>
            <a:pPr algn="ctr"/>
            <a:r>
              <a:rPr lang="de-DE" sz="2000" dirty="0">
                <a:solidFill>
                  <a:schemeClr val="bg1"/>
                </a:solidFill>
              </a:rPr>
              <a:t>Atelier 5:</a:t>
            </a:r>
            <a:br>
              <a:rPr lang="de-DE" sz="2000" dirty="0">
                <a:solidFill>
                  <a:schemeClr val="bg1"/>
                </a:solidFill>
              </a:rPr>
            </a:br>
            <a:r>
              <a:rPr lang="de-DE" sz="2000" dirty="0" err="1">
                <a:solidFill>
                  <a:schemeClr val="bg1"/>
                </a:solidFill>
              </a:rPr>
              <a:t>Mener</a:t>
            </a:r>
            <a:r>
              <a:rPr lang="de-DE" sz="2000" dirty="0">
                <a:solidFill>
                  <a:schemeClr val="bg1"/>
                </a:solidFill>
              </a:rPr>
              <a:t> des </a:t>
            </a:r>
            <a:r>
              <a:rPr lang="de-DE" sz="2000" dirty="0" err="1">
                <a:solidFill>
                  <a:schemeClr val="bg1"/>
                </a:solidFill>
              </a:rPr>
              <a:t>discussions</a:t>
            </a:r>
            <a:endParaRPr lang="de-DE" sz="2000" dirty="0">
              <a:solidFill>
                <a:schemeClr val="bg1"/>
              </a:solidFill>
            </a:endParaRPr>
          </a:p>
          <a:p>
            <a:pPr algn="ctr"/>
            <a:r>
              <a:rPr lang="de-DE" dirty="0">
                <a:solidFill>
                  <a:schemeClr val="bg1"/>
                </a:solidFill>
              </a:rPr>
              <a:t>Janvier 2024</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776866" y="4441708"/>
            <a:ext cx="1980029" cy="1292662"/>
          </a:xfrm>
          <a:prstGeom prst="rect">
            <a:avLst/>
          </a:prstGeom>
          <a:noFill/>
        </p:spPr>
        <p:txBody>
          <a:bodyPr wrap="none" rtlCol="0">
            <a:spAutoFit/>
          </a:bodyPr>
          <a:lstStyle/>
          <a:p>
            <a:pPr algn="ctr"/>
            <a:r>
              <a:rPr lang="de-DE" sz="2000" dirty="0">
                <a:solidFill>
                  <a:schemeClr val="bg1"/>
                </a:solidFill>
              </a:rPr>
              <a:t>Atelier 6:</a:t>
            </a:r>
            <a:br>
              <a:rPr lang="de-DE" sz="2000" dirty="0">
                <a:solidFill>
                  <a:schemeClr val="bg1"/>
                </a:solidFill>
              </a:rPr>
            </a:br>
            <a:r>
              <a:rPr lang="de-DE" sz="2000" dirty="0">
                <a:solidFill>
                  <a:schemeClr val="bg1"/>
                </a:solidFill>
              </a:rPr>
              <a:t>Savoir </a:t>
            </a:r>
            <a:r>
              <a:rPr lang="de-DE" sz="2000" dirty="0" err="1">
                <a:solidFill>
                  <a:schemeClr val="bg1"/>
                </a:solidFill>
              </a:rPr>
              <a:t>gérer</a:t>
            </a:r>
            <a:r>
              <a:rPr lang="de-DE" sz="2000" dirty="0">
                <a:solidFill>
                  <a:schemeClr val="bg1"/>
                </a:solidFill>
              </a:rPr>
              <a:t> </a:t>
            </a:r>
            <a:r>
              <a:rPr lang="de-DE" sz="2000" dirty="0" err="1">
                <a:solidFill>
                  <a:schemeClr val="bg1"/>
                </a:solidFill>
              </a:rPr>
              <a:t>les</a:t>
            </a:r>
            <a:br>
              <a:rPr lang="de-DE" sz="2000" dirty="0">
                <a:solidFill>
                  <a:schemeClr val="bg1"/>
                </a:solidFill>
              </a:rPr>
            </a:br>
            <a:r>
              <a:rPr lang="de-DE" sz="2000" dirty="0" err="1">
                <a:solidFill>
                  <a:schemeClr val="bg1"/>
                </a:solidFill>
              </a:rPr>
              <a:t>transformations</a:t>
            </a:r>
            <a:br>
              <a:rPr lang="de-DE" dirty="0">
                <a:solidFill>
                  <a:schemeClr val="bg1"/>
                </a:solidFill>
              </a:rPr>
            </a:br>
            <a:r>
              <a:rPr lang="de-DE" dirty="0" err="1">
                <a:solidFill>
                  <a:schemeClr val="bg1"/>
                </a:solidFill>
              </a:rPr>
              <a:t>Février</a:t>
            </a:r>
            <a:r>
              <a:rPr lang="de-DE" dirty="0">
                <a:solidFill>
                  <a:schemeClr val="bg1"/>
                </a:solidFill>
              </a:rPr>
              <a:t> 2024</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Plans de </a:t>
            </a:r>
            <a:r>
              <a:rPr lang="de-DE" sz="2000" dirty="0" err="1"/>
              <a:t>développement</a:t>
            </a:r>
            <a:r>
              <a:rPr lang="de-DE" sz="2000" dirty="0"/>
              <a:t> </a:t>
            </a:r>
            <a:br>
              <a:rPr lang="de-DE" sz="2000" dirty="0"/>
            </a:br>
            <a:r>
              <a:rPr lang="de-DE" sz="2000" dirty="0" err="1"/>
              <a:t>individuels</a:t>
            </a:r>
            <a:endParaRPr lang="de-DE" sz="2000" dirty="0"/>
          </a:p>
          <a:p>
            <a:pPr algn="ctr"/>
            <a:endParaRPr lang="de-DE" sz="2000" dirty="0"/>
          </a:p>
          <a:p>
            <a:pPr algn="ctr"/>
            <a:r>
              <a:rPr lang="de-DE" sz="2000" dirty="0"/>
              <a:t>2h/Equipe</a:t>
            </a:r>
          </a:p>
          <a:p>
            <a:pPr algn="ctr"/>
            <a:br>
              <a:rPr lang="de-DE" sz="2000" dirty="0"/>
            </a:br>
            <a:r>
              <a:rPr lang="de-DE" sz="2000" dirty="0"/>
              <a:t>Entre </a:t>
            </a:r>
            <a:br>
              <a:rPr lang="de-DE" sz="2000" dirty="0"/>
            </a:br>
            <a:r>
              <a:rPr lang="de-DE" sz="2000" dirty="0"/>
              <a:t>Atelier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Coachings </a:t>
            </a:r>
            <a:r>
              <a:rPr lang="de-DE" sz="2000" dirty="0" err="1"/>
              <a:t>individuels</a:t>
            </a:r>
            <a:endParaRPr lang="de-DE" sz="2000" dirty="0"/>
          </a:p>
          <a:p>
            <a:pPr algn="ctr"/>
            <a:endParaRPr lang="de-DE" sz="2000" dirty="0"/>
          </a:p>
          <a:p>
            <a:pPr algn="ctr"/>
            <a:endParaRPr lang="de-DE" sz="2000" dirty="0"/>
          </a:p>
          <a:p>
            <a:pPr algn="ctr"/>
            <a:r>
              <a:rPr lang="de-DE" sz="2000" dirty="0"/>
              <a:t>2h/</a:t>
            </a:r>
            <a:r>
              <a:rPr lang="de-DE" sz="2000" dirty="0" err="1"/>
              <a:t>Personne</a:t>
            </a:r>
            <a:endParaRPr lang="de-DE" sz="2000" dirty="0"/>
          </a:p>
          <a:p>
            <a:pPr algn="ctr"/>
            <a:br>
              <a:rPr lang="de-DE" sz="2000" dirty="0"/>
            </a:br>
            <a:r>
              <a:rPr lang="de-DE" sz="2000" dirty="0"/>
              <a:t>Entre </a:t>
            </a:r>
            <a:br>
              <a:rPr lang="de-DE" sz="2000" dirty="0"/>
            </a:br>
            <a:r>
              <a:rPr lang="de-DE" sz="2000" dirty="0"/>
              <a:t>Atelier 1-6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Cérémonie de </a:t>
            </a:r>
            <a:r>
              <a:rPr lang="de-DE" sz="2000" dirty="0" err="1"/>
              <a:t>clôture</a:t>
            </a:r>
            <a:endParaRPr lang="de-DE" sz="2000" dirty="0"/>
          </a:p>
          <a:p>
            <a:pPr algn="ctr"/>
            <a:r>
              <a:rPr lang="de-DE" dirty="0"/>
              <a:t>Printemps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87407" y="2850243"/>
              <a:ext cx="417186" cy="417186"/>
            </a:xfrm>
            <a:prstGeom prst="rect">
              <a:avLst/>
            </a:prstGeom>
          </p:spPr>
        </p:pic>
      </p:grpSp>
      <p:sp>
        <p:nvSpPr>
          <p:cNvPr id="11" name="Textplatzhalter 4">
            <a:extLst>
              <a:ext uri="{FF2B5EF4-FFF2-40B4-BE49-F238E27FC236}">
                <a16:creationId xmlns:a16="http://schemas.microsoft.com/office/drawing/2014/main" id="{79F3C452-C97A-BDDB-70E2-22655B6AA4B0}"/>
              </a:ext>
            </a:extLst>
          </p:cNvPr>
          <p:cNvSpPr>
            <a:spLocks noGrp="1"/>
          </p:cNvSpPr>
          <p:nvPr>
            <p:ph type="body" sz="quarter" idx="40"/>
          </p:nvPr>
        </p:nvSpPr>
        <p:spPr>
          <a:xfrm>
            <a:off x="384175" y="146050"/>
            <a:ext cx="4454525" cy="190500"/>
          </a:xfrm>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sp>
        <p:nvSpPr>
          <p:cNvPr id="5" name="Textplatzhalter 3">
            <a:extLst>
              <a:ext uri="{FF2B5EF4-FFF2-40B4-BE49-F238E27FC236}">
                <a16:creationId xmlns:a16="http://schemas.microsoft.com/office/drawing/2014/main" id="{86E296E2-671B-E9AC-1549-DD62509F03E4}"/>
              </a:ext>
            </a:extLst>
          </p:cNvPr>
          <p:cNvSpPr txBox="1">
            <a:spLocks/>
          </p:cNvSpPr>
          <p:nvPr/>
        </p:nvSpPr>
        <p:spPr>
          <a:xfrm>
            <a:off x="376238" y="1553221"/>
            <a:ext cx="7301271" cy="4564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err="1">
                <a:latin typeface="+mj-lt"/>
                <a:ea typeface="Times New Roman" panose="02020603050405020304" pitchFamily="18" charset="0"/>
                <a:cs typeface="Times New Roman" panose="02020603050405020304" pitchFamily="18" charset="0"/>
              </a:rPr>
              <a:t>Introduction</a:t>
            </a:r>
            <a:r>
              <a:rPr lang="de-CH" dirty="0">
                <a:latin typeface="+mj-lt"/>
                <a:ea typeface="Times New Roman" panose="02020603050405020304" pitchFamily="18" charset="0"/>
                <a:cs typeface="Times New Roman" panose="02020603050405020304" pitchFamily="18" charset="0"/>
              </a:rPr>
              <a:t> et </a:t>
            </a:r>
            <a:r>
              <a:rPr lang="de-CH" dirty="0" err="1">
                <a:latin typeface="+mj-lt"/>
                <a:ea typeface="Times New Roman" panose="02020603050405020304" pitchFamily="18" charset="0"/>
                <a:cs typeface="Times New Roman" panose="02020603050405020304" pitchFamily="18" charset="0"/>
              </a:rPr>
              <a:t>présentation</a:t>
            </a:r>
            <a:br>
              <a:rPr lang="de-CH" dirty="0">
                <a:latin typeface="+mj-lt"/>
                <a:ea typeface="Times New Roman" panose="02020603050405020304" pitchFamily="18" charset="0"/>
                <a:cs typeface="Times New Roman" panose="02020603050405020304" pitchFamily="18" charset="0"/>
              </a:rPr>
            </a:br>
            <a:r>
              <a:rPr lang="de-CH" dirty="0" err="1">
                <a:latin typeface="+mj-lt"/>
                <a:ea typeface="Times New Roman" panose="02020603050405020304" pitchFamily="18" charset="0"/>
                <a:cs typeface="Times New Roman" panose="02020603050405020304" pitchFamily="18" charset="0"/>
              </a:rPr>
              <a:t>Présentation</a:t>
            </a:r>
            <a:r>
              <a:rPr lang="de-CH" dirty="0">
                <a:latin typeface="+mj-lt"/>
                <a:ea typeface="Times New Roman" panose="02020603050405020304" pitchFamily="18" charset="0"/>
                <a:cs typeface="Times New Roman" panose="02020603050405020304" pitchFamily="18" charset="0"/>
              </a:rPr>
              <a:t> des </a:t>
            </a:r>
            <a:r>
              <a:rPr lang="de-CH" dirty="0" err="1">
                <a:latin typeface="+mj-lt"/>
                <a:ea typeface="Times New Roman" panose="02020603050405020304" pitchFamily="18" charset="0"/>
                <a:cs typeface="Times New Roman" panose="02020603050405020304" pitchFamily="18" charset="0"/>
              </a:rPr>
              <a:t>objectifs</a:t>
            </a:r>
            <a:endParaRPr lang="de-CH" dirty="0">
              <a:latin typeface="+mj-lt"/>
              <a:ea typeface="Times New Roman" panose="02020603050405020304" pitchFamily="18" charset="0"/>
              <a:cs typeface="Times New Roman" panose="02020603050405020304" pitchFamily="18" charset="0"/>
            </a:endParaRPr>
          </a:p>
          <a:p>
            <a:r>
              <a:rPr lang="de-CH" dirty="0">
                <a:latin typeface="+mj-lt"/>
                <a:ea typeface="Times New Roman" panose="02020603050405020304" pitchFamily="18" charset="0"/>
                <a:cs typeface="Times New Roman" panose="02020603050405020304" pitchFamily="18" charset="0"/>
              </a:rPr>
              <a:t>Restes de la </a:t>
            </a:r>
            <a:r>
              <a:rPr lang="de-CH" dirty="0" err="1">
                <a:latin typeface="+mj-lt"/>
                <a:ea typeface="Times New Roman" panose="02020603050405020304" pitchFamily="18" charset="0"/>
                <a:cs typeface="Times New Roman" panose="02020603050405020304" pitchFamily="18" charset="0"/>
              </a:rPr>
              <a:t>dernière</a:t>
            </a:r>
            <a:r>
              <a:rPr lang="de-CH" dirty="0">
                <a:latin typeface="+mj-lt"/>
                <a:ea typeface="Times New Roman" panose="02020603050405020304" pitchFamily="18" charset="0"/>
                <a:cs typeface="Times New Roman" panose="02020603050405020304" pitchFamily="18" charset="0"/>
              </a:rPr>
              <a:t> </a:t>
            </a:r>
            <a:r>
              <a:rPr lang="de-CH" dirty="0" err="1">
                <a:latin typeface="+mj-lt"/>
                <a:ea typeface="Times New Roman" panose="02020603050405020304" pitchFamily="18" charset="0"/>
                <a:cs typeface="Times New Roman" panose="02020603050405020304" pitchFamily="18" charset="0"/>
              </a:rPr>
              <a:t>fois</a:t>
            </a:r>
            <a:endParaRPr lang="de-CH" dirty="0">
              <a:latin typeface="+mj-lt"/>
              <a:ea typeface="Times New Roman" panose="02020603050405020304" pitchFamily="18" charset="0"/>
              <a:cs typeface="Times New Roman" panose="02020603050405020304" pitchFamily="18" charset="0"/>
            </a:endParaRPr>
          </a:p>
          <a:p>
            <a:r>
              <a:rPr lang="fr-FR" b="1" dirty="0">
                <a:latin typeface="+mj-lt"/>
                <a:cs typeface="Times New Roman" panose="02020603050405020304" pitchFamily="18" charset="0"/>
              </a:rPr>
              <a:t>Gestion des conflits </a:t>
            </a:r>
            <a:br>
              <a:rPr lang="fr-FR" b="1" dirty="0">
                <a:latin typeface="+mj-lt"/>
                <a:cs typeface="Times New Roman" panose="02020603050405020304" pitchFamily="18" charset="0"/>
              </a:rPr>
            </a:br>
            <a:r>
              <a:rPr lang="fr-FR" b="1" dirty="0">
                <a:latin typeface="+mj-lt"/>
                <a:cs typeface="Times New Roman" panose="02020603050405020304" pitchFamily="18" charset="0"/>
              </a:rPr>
              <a:t>axée sur la résolution</a:t>
            </a:r>
          </a:p>
          <a:p>
            <a:r>
              <a:rPr lang="de-CH" dirty="0">
                <a:latin typeface="+mj-lt"/>
                <a:cs typeface="Times New Roman" panose="02020603050405020304" pitchFamily="18" charset="0"/>
              </a:rPr>
              <a:t>Simulation des </a:t>
            </a:r>
            <a:r>
              <a:rPr lang="de-CH" dirty="0" err="1">
                <a:latin typeface="+mj-lt"/>
                <a:cs typeface="Times New Roman" panose="02020603050405020304" pitchFamily="18" charset="0"/>
              </a:rPr>
              <a:t>entretiens</a:t>
            </a:r>
            <a:endParaRPr lang="de-CH" dirty="0">
              <a:latin typeface="+mj-lt"/>
              <a:cs typeface="Times New Roman" panose="02020603050405020304" pitchFamily="18" charset="0"/>
            </a:endParaRPr>
          </a:p>
          <a:p>
            <a:r>
              <a:rPr lang="de-CH" b="1" dirty="0">
                <a:latin typeface="+mj-lt"/>
                <a:cs typeface="Times New Roman" panose="02020603050405020304" pitchFamily="18" charset="0"/>
              </a:rPr>
              <a:t>Du </a:t>
            </a:r>
            <a:r>
              <a:rPr lang="de-CH" b="1" dirty="0" err="1">
                <a:latin typeface="+mj-lt"/>
                <a:cs typeface="Times New Roman" panose="02020603050405020304" pitchFamily="18" charset="0"/>
              </a:rPr>
              <a:t>dire</a:t>
            </a:r>
            <a:r>
              <a:rPr lang="de-CH" b="1" dirty="0">
                <a:latin typeface="+mj-lt"/>
                <a:cs typeface="Times New Roman" panose="02020603050405020304" pitchFamily="18" charset="0"/>
              </a:rPr>
              <a:t> au </a:t>
            </a:r>
            <a:r>
              <a:rPr lang="de-CH" b="1" dirty="0" err="1">
                <a:latin typeface="+mj-lt"/>
                <a:cs typeface="Times New Roman" panose="02020603050405020304" pitchFamily="18" charset="0"/>
              </a:rPr>
              <a:t>demander</a:t>
            </a:r>
            <a:endParaRPr lang="de-CH" b="1" dirty="0">
              <a:latin typeface="+mj-lt"/>
              <a:cs typeface="Times New Roman" panose="02020603050405020304" pitchFamily="18" charset="0"/>
            </a:endParaRPr>
          </a:p>
          <a:p>
            <a:r>
              <a:rPr lang="de-CH" dirty="0">
                <a:latin typeface="+mj-lt"/>
                <a:cs typeface="Times New Roman" panose="02020603050405020304" pitchFamily="18" charset="0"/>
              </a:rPr>
              <a:t>Mon plan de </a:t>
            </a:r>
            <a:r>
              <a:rPr lang="de-CH" dirty="0" err="1">
                <a:latin typeface="+mj-lt"/>
                <a:cs typeface="Times New Roman" panose="02020603050405020304" pitchFamily="18" charset="0"/>
              </a:rPr>
              <a:t>développement</a:t>
            </a:r>
            <a:r>
              <a:rPr lang="de-CH" dirty="0">
                <a:latin typeface="+mj-lt"/>
                <a:cs typeface="Times New Roman" panose="02020603050405020304" pitchFamily="18" charset="0"/>
              </a:rPr>
              <a:t> </a:t>
            </a:r>
            <a:r>
              <a:rPr lang="de-CH" dirty="0" err="1">
                <a:latin typeface="+mj-lt"/>
                <a:cs typeface="Times New Roman" panose="02020603050405020304" pitchFamily="18" charset="0"/>
              </a:rPr>
              <a:t>individuel</a:t>
            </a:r>
            <a:endParaRPr lang="de-CH" dirty="0">
              <a:latin typeface="+mj-lt"/>
              <a:cs typeface="Times New Roman" panose="02020603050405020304" pitchFamily="18" charset="0"/>
            </a:endParaRPr>
          </a:p>
          <a:p>
            <a:r>
              <a:rPr lang="de-CH" dirty="0">
                <a:latin typeface="+mj-lt"/>
                <a:cs typeface="Times New Roman" panose="02020603050405020304" pitchFamily="18" charset="0"/>
              </a:rPr>
              <a:t>Feedback </a:t>
            </a:r>
            <a:r>
              <a:rPr lang="de-CH" dirty="0" err="1">
                <a:latin typeface="+mj-lt"/>
                <a:cs typeface="Times New Roman" panose="02020603050405020304" pitchFamily="18" charset="0"/>
              </a:rPr>
              <a:t>interactif</a:t>
            </a:r>
            <a:br>
              <a:rPr lang="de-CH" dirty="0">
                <a:latin typeface="+mj-lt"/>
                <a:cs typeface="Times New Roman" panose="02020603050405020304" pitchFamily="18" charset="0"/>
              </a:rPr>
            </a:br>
            <a:r>
              <a:rPr lang="de-CH" dirty="0">
                <a:latin typeface="+mj-lt"/>
                <a:cs typeface="Times New Roman" panose="02020603050405020304" pitchFamily="18" charset="0"/>
              </a:rPr>
              <a:t>Check-Out</a:t>
            </a:r>
          </a:p>
          <a:p>
            <a:endParaRPr lang="de-CH" dirty="0"/>
          </a:p>
        </p:txBody>
      </p:sp>
      <p:pic>
        <p:nvPicPr>
          <p:cNvPr id="8" name="Grafik 7" descr="Zurück mit einfarbiger Füllung">
            <a:extLst>
              <a:ext uri="{FF2B5EF4-FFF2-40B4-BE49-F238E27FC236}">
                <a16:creationId xmlns:a16="http://schemas.microsoft.com/office/drawing/2014/main" id="{2606DA53-CE43-097F-BCD0-6770BB8329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1046" y="1697084"/>
            <a:ext cx="506526" cy="494214"/>
          </a:xfrm>
          <a:prstGeom prst="rect">
            <a:avLst/>
          </a:prstGeom>
        </p:spPr>
      </p:pic>
      <p:pic>
        <p:nvPicPr>
          <p:cNvPr id="9" name="Grafik 8" descr="Gruppe von Männern mit einfarbiger Füllung">
            <a:extLst>
              <a:ext uri="{FF2B5EF4-FFF2-40B4-BE49-F238E27FC236}">
                <a16:creationId xmlns:a16="http://schemas.microsoft.com/office/drawing/2014/main" id="{90C3D93B-C357-3FA8-11C4-F8F5A5754A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5679" y="2253421"/>
            <a:ext cx="556456" cy="556456"/>
          </a:xfrm>
          <a:prstGeom prst="rect">
            <a:avLst/>
          </a:prstGeom>
        </p:spPr>
      </p:pic>
      <p:pic>
        <p:nvPicPr>
          <p:cNvPr id="10" name="Grafik 9" descr="Benutzer mit einfarbiger Füllung">
            <a:extLst>
              <a:ext uri="{FF2B5EF4-FFF2-40B4-BE49-F238E27FC236}">
                <a16:creationId xmlns:a16="http://schemas.microsoft.com/office/drawing/2014/main" id="{A5B72DBC-01B3-366C-7399-DB9E65271D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72753" y="3475185"/>
            <a:ext cx="571656" cy="571656"/>
          </a:xfrm>
          <a:prstGeom prst="rect">
            <a:avLst/>
          </a:prstGeom>
        </p:spPr>
      </p:pic>
      <p:pic>
        <p:nvPicPr>
          <p:cNvPr id="12" name="Grafik 11" descr="Mann mit einfarbiger Füllung">
            <a:extLst>
              <a:ext uri="{FF2B5EF4-FFF2-40B4-BE49-F238E27FC236}">
                <a16:creationId xmlns:a16="http://schemas.microsoft.com/office/drawing/2014/main" id="{765CDDF7-BF6E-56DE-CC46-4F34464943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64802" y="4444656"/>
            <a:ext cx="531540" cy="465821"/>
          </a:xfrm>
          <a:prstGeom prst="rect">
            <a:avLst/>
          </a:prstGeom>
        </p:spPr>
      </p:pic>
      <p:pic>
        <p:nvPicPr>
          <p:cNvPr id="13" name="Grafik 12" descr="Zurück mit einfarbiger Füllung">
            <a:extLst>
              <a:ext uri="{FF2B5EF4-FFF2-40B4-BE49-F238E27FC236}">
                <a16:creationId xmlns:a16="http://schemas.microsoft.com/office/drawing/2014/main" id="{70567EF9-AEC9-26E8-63D0-9C7AA8CC4D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5202" y="3902112"/>
            <a:ext cx="506526" cy="494214"/>
          </a:xfrm>
          <a:prstGeom prst="rect">
            <a:avLst/>
          </a:prstGeom>
        </p:spPr>
      </p:pic>
      <p:pic>
        <p:nvPicPr>
          <p:cNvPr id="14" name="Grafik 13" descr="Zurück mit einfarbiger Füllung">
            <a:extLst>
              <a:ext uri="{FF2B5EF4-FFF2-40B4-BE49-F238E27FC236}">
                <a16:creationId xmlns:a16="http://schemas.microsoft.com/office/drawing/2014/main" id="{AC344923-7742-DA99-CF53-25C81B637F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494769" y="4111895"/>
            <a:ext cx="506526" cy="494214"/>
          </a:xfrm>
          <a:prstGeom prst="rect">
            <a:avLst/>
          </a:prstGeom>
        </p:spPr>
      </p:pic>
      <p:sp>
        <p:nvSpPr>
          <p:cNvPr id="15" name="Ellipse 14">
            <a:extLst>
              <a:ext uri="{FF2B5EF4-FFF2-40B4-BE49-F238E27FC236}">
                <a16:creationId xmlns:a16="http://schemas.microsoft.com/office/drawing/2014/main" id="{CF632CD5-46B7-3777-A38B-0C6F2F328DAC}"/>
              </a:ext>
            </a:extLst>
          </p:cNvPr>
          <p:cNvSpPr/>
          <p:nvPr/>
        </p:nvSpPr>
        <p:spPr>
          <a:xfrm>
            <a:off x="7693462" y="1686897"/>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16" name="Ellipse 15">
            <a:extLst>
              <a:ext uri="{FF2B5EF4-FFF2-40B4-BE49-F238E27FC236}">
                <a16:creationId xmlns:a16="http://schemas.microsoft.com/office/drawing/2014/main" id="{9D97A023-A888-DF6F-F232-C2D93598CBDA}"/>
              </a:ext>
            </a:extLst>
          </p:cNvPr>
          <p:cNvSpPr/>
          <p:nvPr/>
        </p:nvSpPr>
        <p:spPr>
          <a:xfrm>
            <a:off x="7692506" y="296439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7" name="Ellipse 16">
            <a:extLst>
              <a:ext uri="{FF2B5EF4-FFF2-40B4-BE49-F238E27FC236}">
                <a16:creationId xmlns:a16="http://schemas.microsoft.com/office/drawing/2014/main" id="{919AA31C-7E1D-227A-A4A5-A4BD66F6F6EF}"/>
              </a:ext>
            </a:extLst>
          </p:cNvPr>
          <p:cNvSpPr/>
          <p:nvPr/>
        </p:nvSpPr>
        <p:spPr>
          <a:xfrm>
            <a:off x="7338893" y="350499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30‘‘</a:t>
            </a:r>
            <a:endParaRPr lang="de-CH" sz="1600" dirty="0" err="1"/>
          </a:p>
        </p:txBody>
      </p:sp>
      <p:sp>
        <p:nvSpPr>
          <p:cNvPr id="18" name="Ellipse 17">
            <a:extLst>
              <a:ext uri="{FF2B5EF4-FFF2-40B4-BE49-F238E27FC236}">
                <a16:creationId xmlns:a16="http://schemas.microsoft.com/office/drawing/2014/main" id="{C32B08A1-3CE5-73F7-B2FF-89F697D5D87C}"/>
              </a:ext>
            </a:extLst>
          </p:cNvPr>
          <p:cNvSpPr/>
          <p:nvPr/>
        </p:nvSpPr>
        <p:spPr>
          <a:xfrm>
            <a:off x="7683753" y="400613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15‘‘</a:t>
            </a:r>
            <a:endParaRPr lang="de-CH" sz="1600" dirty="0" err="1"/>
          </a:p>
        </p:txBody>
      </p:sp>
      <p:sp>
        <p:nvSpPr>
          <p:cNvPr id="21" name="Ellipse 20">
            <a:extLst>
              <a:ext uri="{FF2B5EF4-FFF2-40B4-BE49-F238E27FC236}">
                <a16:creationId xmlns:a16="http://schemas.microsoft.com/office/drawing/2014/main" id="{A6A53D1E-FBDA-044C-71D1-DA4FE3881CF0}"/>
              </a:ext>
            </a:extLst>
          </p:cNvPr>
          <p:cNvSpPr/>
          <p:nvPr/>
        </p:nvSpPr>
        <p:spPr>
          <a:xfrm>
            <a:off x="7247757" y="449373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33" name="Ellipse 32">
            <a:extLst>
              <a:ext uri="{FF2B5EF4-FFF2-40B4-BE49-F238E27FC236}">
                <a16:creationId xmlns:a16="http://schemas.microsoft.com/office/drawing/2014/main" id="{9D1434F1-E27B-C8C8-0325-1E90C04E7BFF}"/>
              </a:ext>
            </a:extLst>
          </p:cNvPr>
          <p:cNvSpPr/>
          <p:nvPr/>
        </p:nvSpPr>
        <p:spPr>
          <a:xfrm>
            <a:off x="7630013" y="4994871"/>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36" name="Ellipse 35">
            <a:extLst>
              <a:ext uri="{FF2B5EF4-FFF2-40B4-BE49-F238E27FC236}">
                <a16:creationId xmlns:a16="http://schemas.microsoft.com/office/drawing/2014/main" id="{31B949D5-DD51-A3B8-587B-30E6684093E8}"/>
              </a:ext>
            </a:extLst>
          </p:cNvPr>
          <p:cNvSpPr/>
          <p:nvPr/>
        </p:nvSpPr>
        <p:spPr>
          <a:xfrm>
            <a:off x="7353727" y="229485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pic>
        <p:nvPicPr>
          <p:cNvPr id="37" name="Grafik 36" descr="Gruppe von Männern mit einfarbiger Füllung">
            <a:extLst>
              <a:ext uri="{FF2B5EF4-FFF2-40B4-BE49-F238E27FC236}">
                <a16:creationId xmlns:a16="http://schemas.microsoft.com/office/drawing/2014/main" id="{DEBDA5FA-9F2B-B3D9-261F-E2C4159BDD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8842" y="2921817"/>
            <a:ext cx="556456" cy="556456"/>
          </a:xfrm>
          <a:prstGeom prst="rect">
            <a:avLst/>
          </a:prstGeom>
        </p:spPr>
      </p:pic>
      <p:pic>
        <p:nvPicPr>
          <p:cNvPr id="38" name="Grafik 37" descr="Prost mit einfarbiger Füllung">
            <a:extLst>
              <a:ext uri="{FF2B5EF4-FFF2-40B4-BE49-F238E27FC236}">
                <a16:creationId xmlns:a16="http://schemas.microsoft.com/office/drawing/2014/main" id="{4A1E2D48-9A4B-913C-AAD2-AFE108A301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3105" y="5017480"/>
            <a:ext cx="652028" cy="652028"/>
          </a:xfrm>
          <a:prstGeom prst="rect">
            <a:avLst/>
          </a:prstGeom>
        </p:spPr>
      </p:pic>
      <p:sp>
        <p:nvSpPr>
          <p:cNvPr id="39" name="Rectangle 1">
            <a:extLst>
              <a:ext uri="{FF2B5EF4-FFF2-40B4-BE49-F238E27FC236}">
                <a16:creationId xmlns:a16="http://schemas.microsoft.com/office/drawing/2014/main" id="{FD055628-D11E-49AE-F8CE-41EBFC806C74}"/>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0" name="Rectangle 2">
            <a:extLst>
              <a:ext uri="{FF2B5EF4-FFF2-40B4-BE49-F238E27FC236}">
                <a16:creationId xmlns:a16="http://schemas.microsoft.com/office/drawing/2014/main" id="{9AF4C41E-2233-627D-5357-F35A6E684DCF}"/>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 name="Rectangle 3">
            <a:extLst>
              <a:ext uri="{FF2B5EF4-FFF2-40B4-BE49-F238E27FC236}">
                <a16:creationId xmlns:a16="http://schemas.microsoft.com/office/drawing/2014/main" id="{17B91813-A4CC-8CF7-E976-EBF412B7BD94}"/>
              </a:ext>
            </a:extLst>
          </p:cNvPr>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a:xfrm>
            <a:off x="376287" y="694201"/>
            <a:ext cx="11504330" cy="650021"/>
          </a:xfrm>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004840" y="1667939"/>
            <a:ext cx="7841051" cy="4952779"/>
          </a:xfrm>
        </p:spPr>
        <p:txBody>
          <a:bodyPr/>
          <a:lstStyle/>
          <a:p>
            <a:pPr marL="0" indent="0">
              <a:buNone/>
            </a:pPr>
            <a:r>
              <a:rPr lang="de-DE" b="1" dirty="0">
                <a:solidFill>
                  <a:schemeClr val="accent1"/>
                </a:solidFill>
                <a:effectLst/>
                <a:latin typeface="+mj-lt"/>
                <a:ea typeface="Times New Roman" panose="02020603050405020304" pitchFamily="18" charset="0"/>
              </a:rPr>
              <a:t>Michael Kres</a:t>
            </a:r>
            <a:br>
              <a:rPr lang="de-DE" sz="1800" b="1" dirty="0">
                <a:solidFill>
                  <a:schemeClr val="accent1"/>
                </a:solidFill>
                <a:effectLst/>
                <a:latin typeface="+mj-lt"/>
                <a:ea typeface="Times New Roman" panose="02020603050405020304" pitchFamily="18" charset="0"/>
              </a:rPr>
            </a:br>
            <a:r>
              <a:rPr lang="de-DE" sz="1800" b="1" dirty="0" err="1">
                <a:solidFill>
                  <a:schemeClr val="accent1"/>
                </a:solidFill>
                <a:effectLst/>
                <a:latin typeface="+mj-lt"/>
                <a:ea typeface="Times New Roman" panose="02020603050405020304" pitchFamily="18" charset="0"/>
              </a:rPr>
              <a:t>Fondataire</a:t>
            </a:r>
            <a:r>
              <a:rPr lang="de-DE" sz="1800" b="1" dirty="0">
                <a:solidFill>
                  <a:schemeClr val="accent1"/>
                </a:solidFill>
                <a:effectLst/>
                <a:latin typeface="+mj-lt"/>
                <a:ea typeface="Times New Roman" panose="02020603050405020304" pitchFamily="18" charset="0"/>
              </a:rPr>
              <a:t> et </a:t>
            </a:r>
            <a:r>
              <a:rPr lang="de-DE" sz="1800" b="1" dirty="0" err="1">
                <a:solidFill>
                  <a:schemeClr val="accent1"/>
                </a:solidFill>
                <a:effectLst/>
                <a:latin typeface="+mj-lt"/>
                <a:ea typeface="Times New Roman" panose="02020603050405020304" pitchFamily="18" charset="0"/>
              </a:rPr>
              <a:t>associé</a:t>
            </a:r>
            <a:br>
              <a:rPr lang="de-DE" sz="1800" b="1" dirty="0">
                <a:solidFill>
                  <a:schemeClr val="accent1"/>
                </a:solidFill>
                <a:effectLst/>
                <a:latin typeface="+mj-lt"/>
                <a:ea typeface="Times New Roman" panose="02020603050405020304" pitchFamily="18" charset="0"/>
              </a:rPr>
            </a:br>
            <a:br>
              <a:rPr lang="de-DE" sz="1800" dirty="0">
                <a:solidFill>
                  <a:srgbClr val="000000"/>
                </a:solidFill>
                <a:effectLst/>
                <a:latin typeface="+mj-lt"/>
                <a:ea typeface="Times New Roman" panose="02020603050405020304" pitchFamily="18" charset="0"/>
              </a:rPr>
            </a:br>
            <a:endParaRPr lang="de-DE" sz="1800" dirty="0">
              <a:solidFill>
                <a:srgbClr val="000000"/>
              </a:solidFill>
              <a:effectLst/>
              <a:latin typeface="+mj-lt"/>
              <a:ea typeface="Times New Roman" panose="02020603050405020304" pitchFamily="18" charset="0"/>
            </a:endParaRPr>
          </a:p>
          <a:p>
            <a:pPr marL="0" indent="0">
              <a:buNone/>
            </a:pPr>
            <a:endParaRPr lang="de-DE" sz="1800" b="0" i="0" dirty="0">
              <a:solidFill>
                <a:srgbClr val="000000"/>
              </a:solidFill>
              <a:latin typeface="+mj-lt"/>
            </a:endParaRPr>
          </a:p>
          <a:p>
            <a:pPr marL="0" indent="0" algn="just">
              <a:buNone/>
            </a:pPr>
            <a:r>
              <a:rPr lang="fr-FR" sz="2000" dirty="0">
                <a:effectLst/>
              </a:rPr>
              <a:t>Dr. </a:t>
            </a:r>
            <a:r>
              <a:rPr lang="fr-FR" sz="2000" dirty="0" err="1">
                <a:effectLst/>
              </a:rPr>
              <a:t>œc</a:t>
            </a:r>
            <a:r>
              <a:rPr lang="fr-FR" sz="2000" dirty="0">
                <a:effectLst/>
              </a:rPr>
              <a:t>. HSG. </a:t>
            </a:r>
            <a:r>
              <a:rPr lang="fr-FR" sz="2000" dirty="0" err="1">
                <a:effectLst/>
              </a:rPr>
              <a:t>Executive</a:t>
            </a:r>
            <a:r>
              <a:rPr lang="fr-FR" sz="2000" dirty="0">
                <a:effectLst/>
              </a:rPr>
              <a:t> Leadership Coach </a:t>
            </a:r>
            <a:r>
              <a:rPr lang="fr-FR" sz="2000" dirty="0" err="1">
                <a:effectLst/>
              </a:rPr>
              <a:t>AoEC</a:t>
            </a:r>
            <a:r>
              <a:rPr lang="fr-FR" sz="2000" dirty="0">
                <a:effectLst/>
              </a:rPr>
              <a:t>. Fondateur de </a:t>
            </a:r>
            <a:r>
              <a:rPr lang="fr-FR" sz="2000" dirty="0">
                <a:solidFill>
                  <a:schemeClr val="accent6">
                    <a:lumMod val="50000"/>
                  </a:schemeClr>
                </a:solidFill>
                <a:effectLst/>
                <a:hlinkClick r:id="rId2">
                  <a:extLst>
                    <a:ext uri="{A12FA001-AC4F-418D-AE19-62706E023703}">
                      <ahyp:hlinkClr xmlns:ahyp="http://schemas.microsoft.com/office/drawing/2018/hyperlinkcolor" val="tx"/>
                    </a:ext>
                  </a:extLst>
                </a:hlinkClick>
              </a:rPr>
              <a:t>www.promovetm.com</a:t>
            </a:r>
            <a:r>
              <a:rPr lang="fr-FR" sz="2000" dirty="0">
                <a:effectLst/>
              </a:rPr>
              <a:t>. Longues années d’expérience de dirigeant dans les branches suivantes: aviation, télécom, services, éducation et développement professionnel. Domaines d’expertise: structuration et mise en œuvre de processus de changement et de développement de cultures d’entreprises agiles. Coaching organisationnel. Coaching des cadres et leadership. Présentation d’exposés dans les universités et les Hautes écoles. Publication de nombreux articles dans les domaines du «changement démographique», de l’«employabilité» et du «courage en entreprise».</a:t>
            </a:r>
          </a:p>
          <a:p>
            <a:pPr marL="0" indent="0">
              <a:buNone/>
            </a:pPr>
            <a:endParaRPr lang="de-CH" sz="18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pic>
        <p:nvPicPr>
          <p:cNvPr id="8" name="Grafik 7" descr="Zurück mit einfarbiger Füllung">
            <a:extLst>
              <a:ext uri="{FF2B5EF4-FFF2-40B4-BE49-F238E27FC236}">
                <a16:creationId xmlns:a16="http://schemas.microsoft.com/office/drawing/2014/main" id="{54D690F0-E2F7-E3F1-8E18-B3D0BDE57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pic>
        <p:nvPicPr>
          <p:cNvPr id="9" name="Picture 2" descr="Coach Schaffhausen: Dr. Michael Kres">
            <a:extLst>
              <a:ext uri="{FF2B5EF4-FFF2-40B4-BE49-F238E27FC236}">
                <a16:creationId xmlns:a16="http://schemas.microsoft.com/office/drawing/2014/main" id="{6E0BFE07-E575-84D3-C8FE-72DBCCE14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3302" y="1647645"/>
            <a:ext cx="2186110" cy="145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a:p>
            <a:endParaRPr lang="de-CH" dirty="0"/>
          </a:p>
        </p:txBody>
      </p:sp>
      <p:pic>
        <p:nvPicPr>
          <p:cNvPr id="6" name="Grafik 5">
            <a:extLst>
              <a:ext uri="{FF2B5EF4-FFF2-40B4-BE49-F238E27FC236}">
                <a16:creationId xmlns:a16="http://schemas.microsoft.com/office/drawing/2014/main" id="{06A9505F-7EE0-3948-109C-744A34DE96DB}"/>
              </a:ext>
            </a:extLst>
          </p:cNvPr>
          <p:cNvPicPr>
            <a:picLocks noChangeAspect="1"/>
          </p:cNvPicPr>
          <p:nvPr/>
        </p:nvPicPr>
        <p:blipFill>
          <a:blip r:embed="rId2"/>
          <a:stretch>
            <a:fillRect/>
          </a:stretch>
        </p:blipFill>
        <p:spPr>
          <a:xfrm>
            <a:off x="0" y="1019211"/>
            <a:ext cx="3819525" cy="5286375"/>
          </a:xfrm>
          <a:prstGeom prst="rect">
            <a:avLst/>
          </a:prstGeom>
        </p:spPr>
      </p:pic>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err="1"/>
              <a:t>Objectifs</a:t>
            </a:r>
            <a:r>
              <a:rPr lang="de-DE" dirty="0"/>
              <a:t> </a:t>
            </a:r>
            <a:r>
              <a:rPr lang="de-DE" dirty="0" err="1"/>
              <a:t>pour</a:t>
            </a:r>
            <a:r>
              <a:rPr lang="de-DE" dirty="0"/>
              <a:t> </a:t>
            </a:r>
            <a:r>
              <a:rPr lang="de-DE" dirty="0" err="1"/>
              <a:t>aujourd‘hui</a:t>
            </a:r>
            <a:endParaRPr lang="de-CH" dirty="0"/>
          </a:p>
        </p:txBody>
      </p:sp>
      <p:pic>
        <p:nvPicPr>
          <p:cNvPr id="7" name="Grafik 6" descr="Zurück mit einfarbiger Füllung">
            <a:extLst>
              <a:ext uri="{FF2B5EF4-FFF2-40B4-BE49-F238E27FC236}">
                <a16:creationId xmlns:a16="http://schemas.microsoft.com/office/drawing/2014/main" id="{DF396285-72FF-4358-5231-71AEB2EF39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
        <p:nvSpPr>
          <p:cNvPr id="9" name="Textfeld 8">
            <a:extLst>
              <a:ext uri="{FF2B5EF4-FFF2-40B4-BE49-F238E27FC236}">
                <a16:creationId xmlns:a16="http://schemas.microsoft.com/office/drawing/2014/main" id="{E8AA221C-5215-0634-BA48-EE21C523C20F}"/>
              </a:ext>
            </a:extLst>
          </p:cNvPr>
          <p:cNvSpPr txBox="1"/>
          <p:nvPr/>
        </p:nvSpPr>
        <p:spPr>
          <a:xfrm>
            <a:off x="3135374" y="1560757"/>
            <a:ext cx="7915033" cy="3293209"/>
          </a:xfrm>
          <a:prstGeom prst="rect">
            <a:avLst/>
          </a:prstGeom>
          <a:noFill/>
        </p:spPr>
        <p:txBody>
          <a:bodyPr wrap="square">
            <a:spAutoFit/>
          </a:bodyPr>
          <a:lstStyle/>
          <a:p>
            <a:pPr marL="457200" indent="-457200">
              <a:buClr>
                <a:srgbClr val="D6C4A2"/>
              </a:buClr>
              <a:buFont typeface="Arial" panose="020B0604020202020204" pitchFamily="34" charset="0"/>
              <a:buChar char="•"/>
            </a:pPr>
            <a:r>
              <a:rPr lang="fr-FR" sz="2600" dirty="0">
                <a:effectLst/>
                <a:latin typeface="+mj-lt"/>
                <a:ea typeface="Times New Roman" panose="02020603050405020304" pitchFamily="18" charset="0"/>
              </a:rPr>
              <a:t>Tu apprends des techniques d'entretien efficaces.</a:t>
            </a:r>
            <a:br>
              <a:rPr lang="fr-FR" sz="2600" dirty="0">
                <a:effectLst/>
                <a:latin typeface="+mj-lt"/>
                <a:ea typeface="Times New Roman" panose="02020603050405020304" pitchFamily="18" charset="0"/>
              </a:rPr>
            </a:br>
            <a:endParaRPr lang="fr-FR" sz="2600" dirty="0">
              <a:effectLst/>
              <a:latin typeface="+mj-lt"/>
              <a:ea typeface="Times New Roman" panose="02020603050405020304" pitchFamily="18" charset="0"/>
            </a:endParaRPr>
          </a:p>
          <a:p>
            <a:pPr marL="457200" indent="-457200">
              <a:buClr>
                <a:srgbClr val="D6C4A2"/>
              </a:buClr>
              <a:buFont typeface="Arial" panose="020B0604020202020204" pitchFamily="34" charset="0"/>
              <a:buChar char="•"/>
            </a:pPr>
            <a:r>
              <a:rPr lang="fr-FR" sz="2600" dirty="0">
                <a:effectLst/>
                <a:latin typeface="+mj-lt"/>
                <a:ea typeface="Times New Roman" panose="02020603050405020304" pitchFamily="18" charset="0"/>
              </a:rPr>
              <a:t>Tu simules ces techniques à l'aide d'exemples concrets.</a:t>
            </a:r>
            <a:br>
              <a:rPr lang="fr-FR" sz="2600" dirty="0">
                <a:effectLst/>
                <a:latin typeface="+mj-lt"/>
                <a:ea typeface="Times New Roman" panose="02020603050405020304" pitchFamily="18" charset="0"/>
              </a:rPr>
            </a:br>
            <a:endParaRPr lang="fr-FR" sz="2600" dirty="0">
              <a:effectLst/>
              <a:latin typeface="+mj-lt"/>
              <a:ea typeface="Times New Roman" panose="02020603050405020304" pitchFamily="18" charset="0"/>
            </a:endParaRPr>
          </a:p>
          <a:p>
            <a:pPr marL="457200" indent="-457200">
              <a:buClr>
                <a:srgbClr val="D6C4A2"/>
              </a:buClr>
              <a:buFont typeface="Arial" panose="020B0604020202020204" pitchFamily="34" charset="0"/>
              <a:buChar char="•"/>
            </a:pPr>
            <a:r>
              <a:rPr lang="fr-FR" sz="2600" dirty="0">
                <a:effectLst/>
                <a:latin typeface="+mj-lt"/>
                <a:ea typeface="Times New Roman" panose="02020603050405020304" pitchFamily="18" charset="0"/>
              </a:rPr>
              <a:t>Tu complètes ton plan de développement personnel par un exemple personnel de résolution de conflit.</a:t>
            </a:r>
            <a:endParaRPr lang="de-CH" sz="2600" dirty="0">
              <a:latin typeface="+mj-lt"/>
            </a:endParaRPr>
          </a:p>
        </p:txBody>
      </p:sp>
    </p:spTree>
    <p:extLst>
      <p:ext uri="{BB962C8B-B14F-4D97-AF65-F5344CB8AC3E}">
        <p14:creationId xmlns:p14="http://schemas.microsoft.com/office/powerpoint/2010/main" val="167260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a:xfrm>
            <a:off x="376287" y="787509"/>
            <a:ext cx="11504330" cy="650021"/>
          </a:xfrm>
        </p:spPr>
        <p:txBody>
          <a:bodyPr>
            <a:normAutofit/>
          </a:bodyPr>
          <a:lstStyle/>
          <a:p>
            <a:r>
              <a:rPr lang="fr-FR" sz="3100" b="1" dirty="0">
                <a:latin typeface="+mj-lt"/>
                <a:cs typeface="Times New Roman" panose="02020603050405020304" pitchFamily="18" charset="0"/>
              </a:rPr>
              <a:t>Gestion des conflits orientée vers les solutions</a:t>
            </a:r>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799453"/>
            <a:ext cx="556456" cy="556456"/>
          </a:xfrm>
          <a:prstGeom prst="rect">
            <a:avLst/>
          </a:prstGeom>
        </p:spPr>
      </p:pic>
      <p:sp>
        <p:nvSpPr>
          <p:cNvPr id="11" name="Untertitel 1">
            <a:extLst>
              <a:ext uri="{FF2B5EF4-FFF2-40B4-BE49-F238E27FC236}">
                <a16:creationId xmlns:a16="http://schemas.microsoft.com/office/drawing/2014/main" id="{824E536E-08FC-5EAB-FF95-962018B8DCF8}"/>
              </a:ext>
            </a:extLst>
          </p:cNvPr>
          <p:cNvSpPr>
            <a:spLocks noGrp="1"/>
          </p:cNvSpPr>
          <p:nvPr>
            <p:ph type="subTitle" idx="1"/>
          </p:nvPr>
        </p:nvSpPr>
        <p:spPr>
          <a:xfrm>
            <a:off x="376288" y="1397596"/>
            <a:ext cx="11504330" cy="283128"/>
          </a:xfrm>
        </p:spPr>
        <p:txBody>
          <a:bodyPr>
            <a:normAutofit lnSpcReduction="10000"/>
          </a:bodyPr>
          <a:lstStyle/>
          <a:p>
            <a:r>
              <a:rPr lang="de-DE" dirty="0"/>
              <a:t>La </a:t>
            </a:r>
            <a:r>
              <a:rPr lang="de-DE" dirty="0" err="1"/>
              <a:t>bonne</a:t>
            </a:r>
            <a:r>
              <a:rPr lang="de-DE" dirty="0"/>
              <a:t> </a:t>
            </a:r>
            <a:r>
              <a:rPr lang="de-DE" dirty="0" err="1"/>
              <a:t>attitude</a:t>
            </a:r>
            <a:r>
              <a:rPr lang="de-DE" dirty="0"/>
              <a:t> à la </a:t>
            </a:r>
            <a:r>
              <a:rPr lang="de-DE" dirty="0" err="1"/>
              <a:t>base</a:t>
            </a:r>
            <a:endParaRPr lang="de-CH" dirty="0"/>
          </a:p>
        </p:txBody>
      </p:sp>
      <p:pic>
        <p:nvPicPr>
          <p:cNvPr id="2050" name="Picture 2">
            <a:extLst>
              <a:ext uri="{FF2B5EF4-FFF2-40B4-BE49-F238E27FC236}">
                <a16:creationId xmlns:a16="http://schemas.microsoft.com/office/drawing/2014/main" id="{B9492D42-907C-5C2A-476C-9E1AA2A07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787" y="1734286"/>
            <a:ext cx="4822773" cy="482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a:xfrm>
            <a:off x="340661" y="858760"/>
            <a:ext cx="11504330" cy="650021"/>
          </a:xfrm>
        </p:spPr>
        <p:txBody>
          <a:bodyPr>
            <a:noAutofit/>
          </a:bodyPr>
          <a:lstStyle/>
          <a:p>
            <a:pPr algn="l"/>
            <a:r>
              <a:rPr lang="fr-FR" sz="3100" b="1" dirty="0">
                <a:latin typeface="+mj-lt"/>
                <a:cs typeface="Times New Roman" panose="02020603050405020304" pitchFamily="18" charset="0"/>
              </a:rPr>
              <a:t>Gestion des conflits </a:t>
            </a:r>
            <a:br>
              <a:rPr lang="fr-FR" sz="3100" b="1" dirty="0">
                <a:latin typeface="+mj-lt"/>
                <a:cs typeface="Times New Roman" panose="02020603050405020304" pitchFamily="18" charset="0"/>
              </a:rPr>
            </a:br>
            <a:r>
              <a:rPr lang="fr-FR" sz="3100" b="1" dirty="0">
                <a:latin typeface="+mj-lt"/>
                <a:cs typeface="Times New Roman" panose="02020603050405020304" pitchFamily="18" charset="0"/>
              </a:rPr>
              <a:t>orientée vers les solutions</a:t>
            </a:r>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1036" y="846953"/>
            <a:ext cx="556456" cy="556456"/>
          </a:xfrm>
          <a:prstGeom prst="rect">
            <a:avLst/>
          </a:prstGeom>
        </p:spPr>
      </p:pic>
      <p:sp>
        <p:nvSpPr>
          <p:cNvPr id="11" name="Untertitel 1">
            <a:extLst>
              <a:ext uri="{FF2B5EF4-FFF2-40B4-BE49-F238E27FC236}">
                <a16:creationId xmlns:a16="http://schemas.microsoft.com/office/drawing/2014/main" id="{824E536E-08FC-5EAB-FF95-962018B8DCF8}"/>
              </a:ext>
            </a:extLst>
          </p:cNvPr>
          <p:cNvSpPr>
            <a:spLocks noGrp="1"/>
          </p:cNvSpPr>
          <p:nvPr>
            <p:ph type="subTitle" idx="1"/>
          </p:nvPr>
        </p:nvSpPr>
        <p:spPr>
          <a:xfrm>
            <a:off x="388163" y="1646976"/>
            <a:ext cx="11504330" cy="283128"/>
          </a:xfrm>
        </p:spPr>
        <p:txBody>
          <a:bodyPr>
            <a:normAutofit lnSpcReduction="10000"/>
          </a:bodyPr>
          <a:lstStyle/>
          <a:p>
            <a:pPr algn="l"/>
            <a:r>
              <a:rPr lang="de-CH" dirty="0"/>
              <a:t>Bien </a:t>
            </a:r>
            <a:r>
              <a:rPr lang="de-CH" dirty="0" err="1"/>
              <a:t>utiliser</a:t>
            </a:r>
            <a:r>
              <a:rPr lang="de-CH" dirty="0"/>
              <a:t> </a:t>
            </a:r>
            <a:r>
              <a:rPr lang="de-CH" dirty="0" err="1"/>
              <a:t>l'énergie</a:t>
            </a:r>
            <a:endParaRPr lang="de-CH" dirty="0"/>
          </a:p>
        </p:txBody>
      </p:sp>
      <p:sp>
        <p:nvSpPr>
          <p:cNvPr id="2" name="Textfeld 1">
            <a:extLst>
              <a:ext uri="{FF2B5EF4-FFF2-40B4-BE49-F238E27FC236}">
                <a16:creationId xmlns:a16="http://schemas.microsoft.com/office/drawing/2014/main" id="{1BEF0087-05E5-56A7-346E-0844E1B0CE15}"/>
              </a:ext>
            </a:extLst>
          </p:cNvPr>
          <p:cNvSpPr txBox="1"/>
          <p:nvPr/>
        </p:nvSpPr>
        <p:spPr>
          <a:xfrm rot="16200000">
            <a:off x="4564987" y="3267646"/>
            <a:ext cx="1445652" cy="353943"/>
          </a:xfrm>
          <a:prstGeom prst="rect">
            <a:avLst/>
          </a:prstGeom>
          <a:noFill/>
        </p:spPr>
        <p:txBody>
          <a:bodyPr wrap="none" rtlCol="0">
            <a:spAutoFit/>
          </a:bodyPr>
          <a:lstStyle/>
          <a:p>
            <a:r>
              <a:rPr lang="de-DE" sz="1700" dirty="0">
                <a:solidFill>
                  <a:schemeClr val="bg1"/>
                </a:solidFill>
                <a:latin typeface="Macklin Sans"/>
              </a:rPr>
              <a:t>Energieverlust</a:t>
            </a:r>
            <a:endParaRPr lang="de-CH" sz="1700" dirty="0">
              <a:solidFill>
                <a:schemeClr val="bg1"/>
              </a:solidFill>
              <a:latin typeface="Macklin Sans"/>
            </a:endParaRPr>
          </a:p>
        </p:txBody>
      </p:sp>
      <p:sp>
        <p:nvSpPr>
          <p:cNvPr id="6" name="Textfeld 5">
            <a:extLst>
              <a:ext uri="{FF2B5EF4-FFF2-40B4-BE49-F238E27FC236}">
                <a16:creationId xmlns:a16="http://schemas.microsoft.com/office/drawing/2014/main" id="{5496F935-DE18-69A3-8C04-CB9A1A47DDF0}"/>
              </a:ext>
            </a:extLst>
          </p:cNvPr>
          <p:cNvSpPr txBox="1"/>
          <p:nvPr/>
        </p:nvSpPr>
        <p:spPr>
          <a:xfrm rot="16200000">
            <a:off x="5161908" y="5877707"/>
            <a:ext cx="251992" cy="353943"/>
          </a:xfrm>
          <a:prstGeom prst="rect">
            <a:avLst/>
          </a:prstGeom>
          <a:noFill/>
        </p:spPr>
        <p:txBody>
          <a:bodyPr wrap="none" rtlCol="0">
            <a:spAutoFit/>
          </a:bodyPr>
          <a:lstStyle/>
          <a:p>
            <a:r>
              <a:rPr lang="de-DE" sz="1700" dirty="0">
                <a:solidFill>
                  <a:schemeClr val="bg1"/>
                </a:solidFill>
                <a:latin typeface="Macklin Sans"/>
              </a:rPr>
              <a:t>-</a:t>
            </a:r>
            <a:endParaRPr lang="de-CH" sz="1700" dirty="0">
              <a:solidFill>
                <a:schemeClr val="bg1"/>
              </a:solidFill>
              <a:latin typeface="Macklin Sans"/>
            </a:endParaRPr>
          </a:p>
        </p:txBody>
      </p:sp>
      <p:sp>
        <p:nvSpPr>
          <p:cNvPr id="7" name="Rechteck 6">
            <a:extLst>
              <a:ext uri="{FF2B5EF4-FFF2-40B4-BE49-F238E27FC236}">
                <a16:creationId xmlns:a16="http://schemas.microsoft.com/office/drawing/2014/main" id="{4A3F2554-C6AF-19DA-CC72-07D0F6578162}"/>
              </a:ext>
            </a:extLst>
          </p:cNvPr>
          <p:cNvSpPr/>
          <p:nvPr/>
        </p:nvSpPr>
        <p:spPr>
          <a:xfrm>
            <a:off x="5554028" y="4527515"/>
            <a:ext cx="2252019" cy="5997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700" dirty="0">
                <a:solidFill>
                  <a:schemeClr val="tx1"/>
                </a:solidFill>
                <a:latin typeface="+mj-lt"/>
              </a:rPr>
              <a:t>3. </a:t>
            </a:r>
            <a:r>
              <a:rPr lang="fr-FR" sz="1700" dirty="0">
                <a:solidFill>
                  <a:schemeClr val="tx1"/>
                </a:solidFill>
                <a:latin typeface="+mj-lt"/>
              </a:rPr>
              <a:t>Des actes plutôt </a:t>
            </a:r>
            <a:br>
              <a:rPr lang="fr-FR" sz="1700" dirty="0">
                <a:solidFill>
                  <a:schemeClr val="tx1"/>
                </a:solidFill>
                <a:latin typeface="+mj-lt"/>
              </a:rPr>
            </a:br>
            <a:r>
              <a:rPr lang="fr-FR" sz="1700" dirty="0">
                <a:solidFill>
                  <a:schemeClr val="tx1"/>
                </a:solidFill>
                <a:latin typeface="+mj-lt"/>
              </a:rPr>
              <a:t>    que des mots</a:t>
            </a:r>
            <a:endParaRPr lang="de-CH" sz="1700" dirty="0">
              <a:solidFill>
                <a:schemeClr val="tx1"/>
              </a:solidFill>
              <a:latin typeface="+mj-lt"/>
            </a:endParaRPr>
          </a:p>
        </p:txBody>
      </p:sp>
      <p:sp>
        <p:nvSpPr>
          <p:cNvPr id="8" name="Rechteck 7">
            <a:extLst>
              <a:ext uri="{FF2B5EF4-FFF2-40B4-BE49-F238E27FC236}">
                <a16:creationId xmlns:a16="http://schemas.microsoft.com/office/drawing/2014/main" id="{D23AC269-BF07-1798-6A0F-942680EB050E}"/>
              </a:ext>
            </a:extLst>
          </p:cNvPr>
          <p:cNvSpPr/>
          <p:nvPr/>
        </p:nvSpPr>
        <p:spPr>
          <a:xfrm>
            <a:off x="5554031" y="5140760"/>
            <a:ext cx="2171630" cy="5997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80975" algn="l"/>
              </a:tabLst>
            </a:pPr>
            <a:r>
              <a:rPr lang="de-DE" sz="1700" dirty="0">
                <a:solidFill>
                  <a:schemeClr val="tx1"/>
                </a:solidFill>
                <a:latin typeface="+mj-lt"/>
              </a:rPr>
              <a:t>2. Polarisation et </a:t>
            </a:r>
            <a:br>
              <a:rPr lang="de-DE" sz="1700" dirty="0">
                <a:solidFill>
                  <a:schemeClr val="tx1"/>
                </a:solidFill>
                <a:latin typeface="+mj-lt"/>
              </a:rPr>
            </a:br>
            <a:r>
              <a:rPr lang="de-DE" sz="1700" dirty="0">
                <a:solidFill>
                  <a:schemeClr val="tx1"/>
                </a:solidFill>
                <a:latin typeface="+mj-lt"/>
              </a:rPr>
              <a:t>    </a:t>
            </a:r>
            <a:r>
              <a:rPr lang="de-DE" sz="1700" dirty="0" err="1">
                <a:solidFill>
                  <a:schemeClr val="tx1"/>
                </a:solidFill>
                <a:latin typeface="+mj-lt"/>
              </a:rPr>
              <a:t>débat</a:t>
            </a:r>
            <a:endParaRPr lang="de-CH" sz="1700" dirty="0">
              <a:solidFill>
                <a:schemeClr val="tx1"/>
              </a:solidFill>
              <a:latin typeface="+mj-lt"/>
            </a:endParaRPr>
          </a:p>
        </p:txBody>
      </p:sp>
      <p:sp>
        <p:nvSpPr>
          <p:cNvPr id="9" name="Rechteck 8">
            <a:extLst>
              <a:ext uri="{FF2B5EF4-FFF2-40B4-BE49-F238E27FC236}">
                <a16:creationId xmlns:a16="http://schemas.microsoft.com/office/drawing/2014/main" id="{C8746CE5-94B2-1C01-0761-A830967E9260}"/>
              </a:ext>
            </a:extLst>
          </p:cNvPr>
          <p:cNvSpPr/>
          <p:nvPr/>
        </p:nvSpPr>
        <p:spPr>
          <a:xfrm>
            <a:off x="5554028" y="5743957"/>
            <a:ext cx="2091245" cy="5997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80975" algn="l"/>
              </a:tabLst>
            </a:pPr>
            <a:r>
              <a:rPr lang="de-DE" sz="1700" dirty="0">
                <a:solidFill>
                  <a:schemeClr val="tx1"/>
                </a:solidFill>
                <a:latin typeface="+mj-lt"/>
              </a:rPr>
              <a:t>1. Aggravation et </a:t>
            </a:r>
            <a:br>
              <a:rPr lang="de-DE" sz="1700" dirty="0">
                <a:solidFill>
                  <a:schemeClr val="tx1"/>
                </a:solidFill>
                <a:latin typeface="+mj-lt"/>
              </a:rPr>
            </a:br>
            <a:r>
              <a:rPr lang="de-DE" sz="1700" dirty="0">
                <a:solidFill>
                  <a:schemeClr val="tx1"/>
                </a:solidFill>
                <a:latin typeface="+mj-lt"/>
              </a:rPr>
              <a:t>   </a:t>
            </a:r>
            <a:r>
              <a:rPr lang="de-DE" sz="1700" dirty="0" err="1">
                <a:solidFill>
                  <a:schemeClr val="tx1"/>
                </a:solidFill>
                <a:latin typeface="+mj-lt"/>
              </a:rPr>
              <a:t>durcissement</a:t>
            </a:r>
            <a:endParaRPr lang="de-CH" sz="1700" dirty="0">
              <a:solidFill>
                <a:schemeClr val="tx1"/>
              </a:solidFill>
              <a:latin typeface="+mj-lt"/>
            </a:endParaRPr>
          </a:p>
        </p:txBody>
      </p:sp>
      <p:sp>
        <p:nvSpPr>
          <p:cNvPr id="10" name="Rechteck 9">
            <a:extLst>
              <a:ext uri="{FF2B5EF4-FFF2-40B4-BE49-F238E27FC236}">
                <a16:creationId xmlns:a16="http://schemas.microsoft.com/office/drawing/2014/main" id="{81DC9A70-CA25-F6D9-F7F0-B74C2EB1067C}"/>
              </a:ext>
            </a:extLst>
          </p:cNvPr>
          <p:cNvSpPr/>
          <p:nvPr/>
        </p:nvSpPr>
        <p:spPr>
          <a:xfrm>
            <a:off x="5554029" y="3912675"/>
            <a:ext cx="2352503" cy="5997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700" dirty="0">
                <a:solidFill>
                  <a:schemeClr val="tx1"/>
                </a:solidFill>
                <a:latin typeface="+mj-lt"/>
              </a:rPr>
              <a:t>4. </a:t>
            </a:r>
            <a:r>
              <a:rPr lang="de-DE" sz="1700" dirty="0" err="1">
                <a:solidFill>
                  <a:schemeClr val="tx1"/>
                </a:solidFill>
                <a:latin typeface="+mj-lt"/>
              </a:rPr>
              <a:t>Préoccupation</a:t>
            </a:r>
            <a:r>
              <a:rPr lang="de-DE" sz="1700" dirty="0">
                <a:solidFill>
                  <a:schemeClr val="tx1"/>
                </a:solidFill>
                <a:latin typeface="+mj-lt"/>
              </a:rPr>
              <a:t> et </a:t>
            </a:r>
            <a:br>
              <a:rPr lang="de-DE" sz="1700" dirty="0">
                <a:solidFill>
                  <a:schemeClr val="tx1"/>
                </a:solidFill>
                <a:latin typeface="+mj-lt"/>
              </a:rPr>
            </a:br>
            <a:r>
              <a:rPr lang="de-DE" sz="1700" dirty="0">
                <a:solidFill>
                  <a:schemeClr val="tx1"/>
                </a:solidFill>
                <a:latin typeface="+mj-lt"/>
              </a:rPr>
              <a:t>    </a:t>
            </a:r>
            <a:r>
              <a:rPr lang="de-DE" sz="1700" dirty="0" err="1">
                <a:solidFill>
                  <a:schemeClr val="tx1"/>
                </a:solidFill>
                <a:latin typeface="+mj-lt"/>
              </a:rPr>
              <a:t>réputation</a:t>
            </a:r>
            <a:endParaRPr lang="de-CH" sz="1700" dirty="0">
              <a:solidFill>
                <a:schemeClr val="tx1"/>
              </a:solidFill>
              <a:latin typeface="+mj-lt"/>
            </a:endParaRPr>
          </a:p>
        </p:txBody>
      </p:sp>
      <p:sp>
        <p:nvSpPr>
          <p:cNvPr id="12" name="Rechteck 11">
            <a:extLst>
              <a:ext uri="{FF2B5EF4-FFF2-40B4-BE49-F238E27FC236}">
                <a16:creationId xmlns:a16="http://schemas.microsoft.com/office/drawing/2014/main" id="{73E0763F-7722-0931-90C8-744DD193FCE2}"/>
              </a:ext>
            </a:extLst>
          </p:cNvPr>
          <p:cNvSpPr/>
          <p:nvPr/>
        </p:nvSpPr>
        <p:spPr>
          <a:xfrm>
            <a:off x="5554029" y="3299347"/>
            <a:ext cx="2422841" cy="5997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700" dirty="0">
                <a:solidFill>
                  <a:schemeClr val="tx1"/>
                </a:solidFill>
                <a:latin typeface="+mj-lt"/>
              </a:rPr>
              <a:t>5. </a:t>
            </a:r>
            <a:r>
              <a:rPr lang="de-DE" sz="1700" dirty="0" err="1">
                <a:solidFill>
                  <a:schemeClr val="tx1"/>
                </a:solidFill>
                <a:latin typeface="+mj-lt"/>
              </a:rPr>
              <a:t>Perte</a:t>
            </a:r>
            <a:r>
              <a:rPr lang="de-DE" sz="1700" dirty="0">
                <a:solidFill>
                  <a:schemeClr val="tx1"/>
                </a:solidFill>
                <a:latin typeface="+mj-lt"/>
              </a:rPr>
              <a:t> de </a:t>
            </a:r>
            <a:r>
              <a:rPr lang="de-DE" sz="1700" dirty="0" err="1">
                <a:solidFill>
                  <a:schemeClr val="tx1"/>
                </a:solidFill>
                <a:latin typeface="+mj-lt"/>
              </a:rPr>
              <a:t>visage</a:t>
            </a:r>
            <a:endParaRPr lang="de-CH" sz="1700" dirty="0">
              <a:solidFill>
                <a:schemeClr val="tx1"/>
              </a:solidFill>
              <a:latin typeface="+mj-lt"/>
            </a:endParaRPr>
          </a:p>
        </p:txBody>
      </p:sp>
      <p:sp>
        <p:nvSpPr>
          <p:cNvPr id="13" name="Rechteck 12">
            <a:extLst>
              <a:ext uri="{FF2B5EF4-FFF2-40B4-BE49-F238E27FC236}">
                <a16:creationId xmlns:a16="http://schemas.microsoft.com/office/drawing/2014/main" id="{A27BDFBE-C118-EDF9-FAA1-9A68E1BBDDF9}"/>
              </a:ext>
            </a:extLst>
          </p:cNvPr>
          <p:cNvSpPr/>
          <p:nvPr/>
        </p:nvSpPr>
        <p:spPr>
          <a:xfrm>
            <a:off x="5554029" y="2686019"/>
            <a:ext cx="2503228" cy="5997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700" dirty="0">
                <a:solidFill>
                  <a:schemeClr val="tx1"/>
                </a:solidFill>
                <a:latin typeface="+mj-lt"/>
              </a:rPr>
              <a:t>6. Menace de </a:t>
            </a:r>
            <a:r>
              <a:rPr lang="de-DE" sz="1700" dirty="0" err="1">
                <a:solidFill>
                  <a:schemeClr val="tx1"/>
                </a:solidFill>
                <a:latin typeface="+mj-lt"/>
              </a:rPr>
              <a:t>violence</a:t>
            </a:r>
            <a:endParaRPr lang="de-CH" sz="1700" dirty="0">
              <a:solidFill>
                <a:schemeClr val="tx1"/>
              </a:solidFill>
              <a:latin typeface="+mj-lt"/>
            </a:endParaRPr>
          </a:p>
        </p:txBody>
      </p:sp>
      <p:sp>
        <p:nvSpPr>
          <p:cNvPr id="14" name="Rechteck 13">
            <a:extLst>
              <a:ext uri="{FF2B5EF4-FFF2-40B4-BE49-F238E27FC236}">
                <a16:creationId xmlns:a16="http://schemas.microsoft.com/office/drawing/2014/main" id="{A533DD2B-01AF-48D1-5E75-672D3299DC2C}"/>
              </a:ext>
            </a:extLst>
          </p:cNvPr>
          <p:cNvSpPr/>
          <p:nvPr/>
        </p:nvSpPr>
        <p:spPr>
          <a:xfrm>
            <a:off x="5554028" y="2076392"/>
            <a:ext cx="2603711" cy="5997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80975" algn="l"/>
              </a:tabLst>
            </a:pPr>
            <a:r>
              <a:rPr lang="de-DE" sz="1700" dirty="0">
                <a:solidFill>
                  <a:schemeClr val="tx1"/>
                </a:solidFill>
                <a:latin typeface="+mj-lt"/>
              </a:rPr>
              <a:t>7. </a:t>
            </a:r>
            <a:r>
              <a:rPr lang="de-DE" sz="1700" dirty="0" err="1">
                <a:solidFill>
                  <a:schemeClr val="tx1"/>
                </a:solidFill>
                <a:latin typeface="+mj-lt"/>
              </a:rPr>
              <a:t>Frappes</a:t>
            </a:r>
            <a:r>
              <a:rPr lang="de-DE" sz="1700" dirty="0">
                <a:solidFill>
                  <a:schemeClr val="tx1"/>
                </a:solidFill>
                <a:latin typeface="+mj-lt"/>
              </a:rPr>
              <a:t> de </a:t>
            </a:r>
            <a:br>
              <a:rPr lang="de-DE" sz="1700" dirty="0">
                <a:solidFill>
                  <a:schemeClr val="tx1"/>
                </a:solidFill>
                <a:latin typeface="+mj-lt"/>
              </a:rPr>
            </a:br>
            <a:r>
              <a:rPr lang="de-DE" sz="1700" dirty="0">
                <a:solidFill>
                  <a:schemeClr val="tx1"/>
                </a:solidFill>
                <a:latin typeface="+mj-lt"/>
              </a:rPr>
              <a:t>    </a:t>
            </a:r>
            <a:r>
              <a:rPr lang="de-DE" sz="1700" dirty="0" err="1">
                <a:solidFill>
                  <a:schemeClr val="tx1"/>
                </a:solidFill>
                <a:latin typeface="+mj-lt"/>
              </a:rPr>
              <a:t>destruction</a:t>
            </a:r>
            <a:r>
              <a:rPr lang="de-DE" sz="1700" dirty="0">
                <a:solidFill>
                  <a:schemeClr val="tx1"/>
                </a:solidFill>
                <a:latin typeface="+mj-lt"/>
              </a:rPr>
              <a:t> </a:t>
            </a:r>
            <a:r>
              <a:rPr lang="de-DE" sz="1700" dirty="0" err="1">
                <a:solidFill>
                  <a:schemeClr val="tx1"/>
                </a:solidFill>
                <a:latin typeface="+mj-lt"/>
              </a:rPr>
              <a:t>limitées</a:t>
            </a:r>
            <a:endParaRPr lang="de-CH" sz="1700" dirty="0">
              <a:solidFill>
                <a:schemeClr val="tx1"/>
              </a:solidFill>
              <a:latin typeface="+mj-lt"/>
            </a:endParaRPr>
          </a:p>
        </p:txBody>
      </p:sp>
      <p:sp>
        <p:nvSpPr>
          <p:cNvPr id="15" name="Rechteck 14">
            <a:extLst>
              <a:ext uri="{FF2B5EF4-FFF2-40B4-BE49-F238E27FC236}">
                <a16:creationId xmlns:a16="http://schemas.microsoft.com/office/drawing/2014/main" id="{6A52334D-7C15-2FDE-4F69-FFAD1FA606DE}"/>
              </a:ext>
            </a:extLst>
          </p:cNvPr>
          <p:cNvSpPr/>
          <p:nvPr/>
        </p:nvSpPr>
        <p:spPr>
          <a:xfrm>
            <a:off x="5554028" y="1473517"/>
            <a:ext cx="2714244" cy="5997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700" dirty="0">
                <a:solidFill>
                  <a:schemeClr val="tx1"/>
                </a:solidFill>
                <a:latin typeface="+mj-lt"/>
              </a:rPr>
              <a:t>8. </a:t>
            </a:r>
            <a:r>
              <a:rPr lang="de-DE" sz="1700" dirty="0" err="1">
                <a:solidFill>
                  <a:schemeClr val="tx1"/>
                </a:solidFill>
                <a:latin typeface="+mj-lt"/>
              </a:rPr>
              <a:t>Fractionnement</a:t>
            </a:r>
            <a:endParaRPr lang="de-CH" sz="1700" dirty="0">
              <a:solidFill>
                <a:schemeClr val="tx1"/>
              </a:solidFill>
              <a:latin typeface="+mj-lt"/>
            </a:endParaRPr>
          </a:p>
        </p:txBody>
      </p:sp>
      <p:sp>
        <p:nvSpPr>
          <p:cNvPr id="16" name="Rechteck 15">
            <a:extLst>
              <a:ext uri="{FF2B5EF4-FFF2-40B4-BE49-F238E27FC236}">
                <a16:creationId xmlns:a16="http://schemas.microsoft.com/office/drawing/2014/main" id="{AAAA30DD-2E8E-D57B-8E16-90ED6364A947}"/>
              </a:ext>
            </a:extLst>
          </p:cNvPr>
          <p:cNvSpPr/>
          <p:nvPr/>
        </p:nvSpPr>
        <p:spPr>
          <a:xfrm>
            <a:off x="5554027" y="868403"/>
            <a:ext cx="2804679" cy="5997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80975" algn="l"/>
              </a:tabLst>
            </a:pPr>
            <a:r>
              <a:rPr lang="de-DE" sz="1700" dirty="0">
                <a:solidFill>
                  <a:schemeClr val="tx1"/>
                </a:solidFill>
                <a:latin typeface="+mj-lt"/>
              </a:rPr>
              <a:t>9. Ensemble </a:t>
            </a:r>
            <a:r>
              <a:rPr lang="de-DE" sz="1700" dirty="0" err="1">
                <a:solidFill>
                  <a:schemeClr val="tx1"/>
                </a:solidFill>
                <a:latin typeface="+mj-lt"/>
              </a:rPr>
              <a:t>dans</a:t>
            </a:r>
            <a:r>
              <a:rPr lang="de-DE" sz="1700" dirty="0">
                <a:solidFill>
                  <a:schemeClr val="tx1"/>
                </a:solidFill>
                <a:latin typeface="+mj-lt"/>
              </a:rPr>
              <a:t> </a:t>
            </a:r>
            <a:r>
              <a:rPr lang="de-DE" sz="1700" dirty="0" err="1">
                <a:solidFill>
                  <a:schemeClr val="tx1"/>
                </a:solidFill>
                <a:latin typeface="+mj-lt"/>
              </a:rPr>
              <a:t>l'abîme</a:t>
            </a:r>
            <a:endParaRPr lang="de-CH" sz="1700" dirty="0">
              <a:solidFill>
                <a:schemeClr val="tx1"/>
              </a:solidFill>
              <a:latin typeface="+mj-lt"/>
            </a:endParaRPr>
          </a:p>
        </p:txBody>
      </p:sp>
      <p:cxnSp>
        <p:nvCxnSpPr>
          <p:cNvPr id="17" name="Gerade Verbindung mit Pfeil 16">
            <a:extLst>
              <a:ext uri="{FF2B5EF4-FFF2-40B4-BE49-F238E27FC236}">
                <a16:creationId xmlns:a16="http://schemas.microsoft.com/office/drawing/2014/main" id="{7AE6202D-3743-E1EF-8052-6C9FA18E4415}"/>
              </a:ext>
            </a:extLst>
          </p:cNvPr>
          <p:cNvCxnSpPr/>
          <p:nvPr/>
        </p:nvCxnSpPr>
        <p:spPr>
          <a:xfrm flipV="1">
            <a:off x="5022794" y="868403"/>
            <a:ext cx="0" cy="5475322"/>
          </a:xfrm>
          <a:prstGeom prst="straightConnector1">
            <a:avLst/>
          </a:prstGeom>
          <a:ln w="19050" cap="rnd">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09C560DC-6788-C1B5-64DB-20E797E01A98}"/>
              </a:ext>
            </a:extLst>
          </p:cNvPr>
          <p:cNvSpPr txBox="1"/>
          <p:nvPr/>
        </p:nvSpPr>
        <p:spPr>
          <a:xfrm rot="16200000">
            <a:off x="3935243" y="3429091"/>
            <a:ext cx="1667444" cy="353943"/>
          </a:xfrm>
          <a:prstGeom prst="rect">
            <a:avLst/>
          </a:prstGeom>
          <a:noFill/>
        </p:spPr>
        <p:txBody>
          <a:bodyPr wrap="none" rtlCol="0">
            <a:spAutoFit/>
          </a:bodyPr>
          <a:lstStyle/>
          <a:p>
            <a:r>
              <a:rPr lang="de-DE" sz="1700" dirty="0" err="1">
                <a:latin typeface="+mj-lt"/>
              </a:rPr>
              <a:t>Perte</a:t>
            </a:r>
            <a:r>
              <a:rPr lang="de-DE" sz="1700" dirty="0">
                <a:latin typeface="+mj-lt"/>
              </a:rPr>
              <a:t> </a:t>
            </a:r>
            <a:r>
              <a:rPr lang="de-DE" sz="1700" dirty="0" err="1">
                <a:latin typeface="+mj-lt"/>
              </a:rPr>
              <a:t>d‘énergie</a:t>
            </a:r>
            <a:endParaRPr lang="de-CH" sz="1700" dirty="0">
              <a:latin typeface="+mj-lt"/>
            </a:endParaRPr>
          </a:p>
        </p:txBody>
      </p:sp>
      <p:sp>
        <p:nvSpPr>
          <p:cNvPr id="19" name="Textfeld 18">
            <a:extLst>
              <a:ext uri="{FF2B5EF4-FFF2-40B4-BE49-F238E27FC236}">
                <a16:creationId xmlns:a16="http://schemas.microsoft.com/office/drawing/2014/main" id="{ACA103D2-7058-E4D2-01BA-2362D8F5E4E9}"/>
              </a:ext>
            </a:extLst>
          </p:cNvPr>
          <p:cNvSpPr txBox="1"/>
          <p:nvPr/>
        </p:nvSpPr>
        <p:spPr>
          <a:xfrm rot="16200000">
            <a:off x="4643059" y="6039152"/>
            <a:ext cx="251992" cy="353943"/>
          </a:xfrm>
          <a:prstGeom prst="rect">
            <a:avLst/>
          </a:prstGeom>
          <a:noFill/>
        </p:spPr>
        <p:txBody>
          <a:bodyPr wrap="none" rtlCol="0">
            <a:spAutoFit/>
          </a:bodyPr>
          <a:lstStyle/>
          <a:p>
            <a:r>
              <a:rPr lang="de-DE" sz="1700" dirty="0">
                <a:latin typeface="Macklin Sans"/>
              </a:rPr>
              <a:t>-</a:t>
            </a:r>
            <a:endParaRPr lang="de-CH" sz="1700" dirty="0">
              <a:latin typeface="Macklin Sans"/>
            </a:endParaRPr>
          </a:p>
        </p:txBody>
      </p:sp>
      <p:sp>
        <p:nvSpPr>
          <p:cNvPr id="20" name="Textfeld 19">
            <a:extLst>
              <a:ext uri="{FF2B5EF4-FFF2-40B4-BE49-F238E27FC236}">
                <a16:creationId xmlns:a16="http://schemas.microsoft.com/office/drawing/2014/main" id="{FB86C4B3-1E81-F3E2-9124-A7D659EBD837}"/>
              </a:ext>
            </a:extLst>
          </p:cNvPr>
          <p:cNvSpPr txBox="1"/>
          <p:nvPr/>
        </p:nvSpPr>
        <p:spPr>
          <a:xfrm rot="16200000">
            <a:off x="4627788" y="858470"/>
            <a:ext cx="293670" cy="353943"/>
          </a:xfrm>
          <a:prstGeom prst="rect">
            <a:avLst/>
          </a:prstGeom>
          <a:noFill/>
        </p:spPr>
        <p:txBody>
          <a:bodyPr wrap="none" rtlCol="0">
            <a:spAutoFit/>
          </a:bodyPr>
          <a:lstStyle/>
          <a:p>
            <a:r>
              <a:rPr lang="de-DE" sz="1700" dirty="0">
                <a:latin typeface="Macklin Sans"/>
              </a:rPr>
              <a:t>+</a:t>
            </a:r>
            <a:endParaRPr lang="de-CH" sz="1700" dirty="0">
              <a:latin typeface="Macklin Sans"/>
            </a:endParaRPr>
          </a:p>
        </p:txBody>
      </p:sp>
      <p:sp>
        <p:nvSpPr>
          <p:cNvPr id="21" name="Rechteck 20">
            <a:extLst>
              <a:ext uri="{FF2B5EF4-FFF2-40B4-BE49-F238E27FC236}">
                <a16:creationId xmlns:a16="http://schemas.microsoft.com/office/drawing/2014/main" id="{8DDBF518-9548-EB77-25C8-6660D8F389B7}"/>
              </a:ext>
            </a:extLst>
          </p:cNvPr>
          <p:cNvSpPr/>
          <p:nvPr/>
        </p:nvSpPr>
        <p:spPr>
          <a:xfrm>
            <a:off x="5103045" y="4527515"/>
            <a:ext cx="430784" cy="18162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rPr>
              <a:t>++</a:t>
            </a:r>
            <a:endParaRPr lang="de-CH" sz="1700" dirty="0">
              <a:solidFill>
                <a:schemeClr val="tx1"/>
              </a:solidFill>
            </a:endParaRPr>
          </a:p>
        </p:txBody>
      </p:sp>
      <p:sp>
        <p:nvSpPr>
          <p:cNvPr id="22" name="Rechteck 21">
            <a:extLst>
              <a:ext uri="{FF2B5EF4-FFF2-40B4-BE49-F238E27FC236}">
                <a16:creationId xmlns:a16="http://schemas.microsoft.com/office/drawing/2014/main" id="{3E74BDC3-2D6D-3BA4-62E7-63FFEA45BE2E}"/>
              </a:ext>
            </a:extLst>
          </p:cNvPr>
          <p:cNvSpPr/>
          <p:nvPr/>
        </p:nvSpPr>
        <p:spPr>
          <a:xfrm>
            <a:off x="5103044" y="2692285"/>
            <a:ext cx="430784" cy="18162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rPr>
              <a:t>+-</a:t>
            </a:r>
            <a:endParaRPr lang="de-CH" sz="1700" dirty="0">
              <a:solidFill>
                <a:schemeClr val="tx1"/>
              </a:solidFill>
            </a:endParaRPr>
          </a:p>
        </p:txBody>
      </p:sp>
      <p:sp>
        <p:nvSpPr>
          <p:cNvPr id="23" name="Rechteck 22">
            <a:extLst>
              <a:ext uri="{FF2B5EF4-FFF2-40B4-BE49-F238E27FC236}">
                <a16:creationId xmlns:a16="http://schemas.microsoft.com/office/drawing/2014/main" id="{23771D98-7567-0A7F-FBC6-D62570F3EDC3}"/>
              </a:ext>
            </a:extLst>
          </p:cNvPr>
          <p:cNvSpPr/>
          <p:nvPr/>
        </p:nvSpPr>
        <p:spPr>
          <a:xfrm>
            <a:off x="5103147" y="866566"/>
            <a:ext cx="430784" cy="18162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rPr>
              <a:t>--</a:t>
            </a:r>
            <a:endParaRPr lang="de-CH" sz="1700" dirty="0">
              <a:solidFill>
                <a:schemeClr val="tx1"/>
              </a:solidFill>
            </a:endParaRPr>
          </a:p>
        </p:txBody>
      </p:sp>
      <p:sp>
        <p:nvSpPr>
          <p:cNvPr id="24" name="Rechteck 23">
            <a:extLst>
              <a:ext uri="{FF2B5EF4-FFF2-40B4-BE49-F238E27FC236}">
                <a16:creationId xmlns:a16="http://schemas.microsoft.com/office/drawing/2014/main" id="{EB97C83A-CFFA-AF20-F955-BD0F2406446A}"/>
              </a:ext>
            </a:extLst>
          </p:cNvPr>
          <p:cNvSpPr/>
          <p:nvPr/>
        </p:nvSpPr>
        <p:spPr>
          <a:xfrm>
            <a:off x="8519482" y="866566"/>
            <a:ext cx="2804679" cy="180959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700" dirty="0">
                <a:solidFill>
                  <a:schemeClr val="tx1"/>
                </a:solidFill>
              </a:rPr>
              <a:t>Ici, on sait que personne ne peut gagner. La seule chose qui compte, c'est que l'adversaire subisse de plus grands dommages que soi-même.</a:t>
            </a:r>
            <a:endParaRPr lang="de-CH" sz="1700" dirty="0">
              <a:solidFill>
                <a:schemeClr val="tx1"/>
              </a:solidFill>
            </a:endParaRPr>
          </a:p>
        </p:txBody>
      </p:sp>
      <p:sp>
        <p:nvSpPr>
          <p:cNvPr id="25" name="Rechteck 24">
            <a:extLst>
              <a:ext uri="{FF2B5EF4-FFF2-40B4-BE49-F238E27FC236}">
                <a16:creationId xmlns:a16="http://schemas.microsoft.com/office/drawing/2014/main" id="{D2E04F61-C6FE-0B01-7DBC-B71347429154}"/>
              </a:ext>
            </a:extLst>
          </p:cNvPr>
          <p:cNvSpPr/>
          <p:nvPr/>
        </p:nvSpPr>
        <p:spPr>
          <a:xfrm>
            <a:off x="8518291" y="2688851"/>
            <a:ext cx="2804679" cy="180959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700" dirty="0">
                <a:solidFill>
                  <a:schemeClr val="tx1"/>
                </a:solidFill>
              </a:rPr>
              <a:t>C'est là que l'idée qu'une seule personne peut gagner prend de l'importance. Tous les efforts sont concentrés sur la victoire.</a:t>
            </a:r>
            <a:endParaRPr lang="de-CH" sz="1700" dirty="0">
              <a:solidFill>
                <a:schemeClr val="tx1"/>
              </a:solidFill>
            </a:endParaRPr>
          </a:p>
        </p:txBody>
      </p:sp>
      <p:sp>
        <p:nvSpPr>
          <p:cNvPr id="26" name="Rechteck 25">
            <a:extLst>
              <a:ext uri="{FF2B5EF4-FFF2-40B4-BE49-F238E27FC236}">
                <a16:creationId xmlns:a16="http://schemas.microsoft.com/office/drawing/2014/main" id="{31F75746-CCF1-2CA5-248D-A2CCC0D3610D}"/>
              </a:ext>
            </a:extLst>
          </p:cNvPr>
          <p:cNvSpPr/>
          <p:nvPr/>
        </p:nvSpPr>
        <p:spPr>
          <a:xfrm>
            <a:off x="8518291" y="4510726"/>
            <a:ext cx="2804679" cy="18095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700" dirty="0">
                <a:solidFill>
                  <a:schemeClr val="tx1"/>
                </a:solidFill>
              </a:rPr>
              <a:t>Il s'agit encore ici du bien-être de toutes les parties concernées. Les deux parties pensent encore pouvoir gagner ensemble.</a:t>
            </a:r>
            <a:endParaRPr lang="de-CH" sz="1700" dirty="0">
              <a:solidFill>
                <a:schemeClr val="tx1"/>
              </a:solidFill>
            </a:endParaRPr>
          </a:p>
        </p:txBody>
      </p:sp>
    </p:spTree>
    <p:extLst>
      <p:ext uri="{BB962C8B-B14F-4D97-AF65-F5344CB8AC3E}">
        <p14:creationId xmlns:p14="http://schemas.microsoft.com/office/powerpoint/2010/main" val="371794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a:xfrm>
            <a:off x="364412" y="728134"/>
            <a:ext cx="11504330" cy="650021"/>
          </a:xfrm>
        </p:spPr>
        <p:txBody>
          <a:bodyPr>
            <a:normAutofit/>
          </a:bodyPr>
          <a:lstStyle/>
          <a:p>
            <a:r>
              <a:rPr lang="fr-FR" sz="3100" b="1" dirty="0">
                <a:latin typeface="+mj-lt"/>
                <a:cs typeface="Times New Roman" panose="02020603050405020304" pitchFamily="18" charset="0"/>
              </a:rPr>
              <a:t>Gestion des conflits orientée vers les solutions</a:t>
            </a:r>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63828"/>
            <a:ext cx="556456" cy="556456"/>
          </a:xfrm>
          <a:prstGeom prst="rect">
            <a:avLst/>
          </a:prstGeom>
        </p:spPr>
      </p:pic>
      <p:sp>
        <p:nvSpPr>
          <p:cNvPr id="11" name="Untertitel 1">
            <a:extLst>
              <a:ext uri="{FF2B5EF4-FFF2-40B4-BE49-F238E27FC236}">
                <a16:creationId xmlns:a16="http://schemas.microsoft.com/office/drawing/2014/main" id="{824E536E-08FC-5EAB-FF95-962018B8DCF8}"/>
              </a:ext>
            </a:extLst>
          </p:cNvPr>
          <p:cNvSpPr>
            <a:spLocks noGrp="1"/>
          </p:cNvSpPr>
          <p:nvPr>
            <p:ph type="subTitle" idx="1"/>
          </p:nvPr>
        </p:nvSpPr>
        <p:spPr>
          <a:xfrm>
            <a:off x="376288" y="1290721"/>
            <a:ext cx="11504330" cy="283128"/>
          </a:xfrm>
        </p:spPr>
        <p:txBody>
          <a:bodyPr>
            <a:normAutofit lnSpcReduction="10000"/>
          </a:bodyPr>
          <a:lstStyle/>
          <a:p>
            <a:r>
              <a:rPr lang="de-DE" dirty="0" err="1"/>
              <a:t>Dialogues</a:t>
            </a:r>
            <a:r>
              <a:rPr lang="de-DE" dirty="0"/>
              <a:t> de </a:t>
            </a:r>
            <a:r>
              <a:rPr lang="de-DE" dirty="0" err="1"/>
              <a:t>solutions</a:t>
            </a:r>
            <a:endParaRPr lang="de-CH" dirty="0"/>
          </a:p>
        </p:txBody>
      </p:sp>
      <p:sp>
        <p:nvSpPr>
          <p:cNvPr id="6" name="Textfeld 5">
            <a:extLst>
              <a:ext uri="{FF2B5EF4-FFF2-40B4-BE49-F238E27FC236}">
                <a16:creationId xmlns:a16="http://schemas.microsoft.com/office/drawing/2014/main" id="{7C0F5E3B-DBBD-2F6A-726C-F15BA96FDD4B}"/>
              </a:ext>
            </a:extLst>
          </p:cNvPr>
          <p:cNvSpPr txBox="1"/>
          <p:nvPr/>
        </p:nvSpPr>
        <p:spPr>
          <a:xfrm rot="16200000">
            <a:off x="3593194" y="3292796"/>
            <a:ext cx="1523687" cy="369332"/>
          </a:xfrm>
          <a:prstGeom prst="rect">
            <a:avLst/>
          </a:prstGeom>
          <a:noFill/>
        </p:spPr>
        <p:txBody>
          <a:bodyPr wrap="none" rtlCol="0">
            <a:spAutoFit/>
          </a:bodyPr>
          <a:lstStyle/>
          <a:p>
            <a:r>
              <a:rPr lang="de-DE" dirty="0">
                <a:solidFill>
                  <a:schemeClr val="bg1"/>
                </a:solidFill>
                <a:latin typeface="Macklin Sans"/>
              </a:rPr>
              <a:t>Energieverlust</a:t>
            </a:r>
            <a:endParaRPr lang="de-CH" dirty="0">
              <a:solidFill>
                <a:schemeClr val="bg1"/>
              </a:solidFill>
              <a:latin typeface="Macklin Sans"/>
            </a:endParaRPr>
          </a:p>
        </p:txBody>
      </p:sp>
      <p:sp>
        <p:nvSpPr>
          <p:cNvPr id="8" name="Rechteck: abgerundete Ecken 7">
            <a:extLst>
              <a:ext uri="{FF2B5EF4-FFF2-40B4-BE49-F238E27FC236}">
                <a16:creationId xmlns:a16="http://schemas.microsoft.com/office/drawing/2014/main" id="{CC4D273F-CB77-6C3A-ED8E-FD92D099162B}"/>
              </a:ext>
            </a:extLst>
          </p:cNvPr>
          <p:cNvSpPr/>
          <p:nvPr/>
        </p:nvSpPr>
        <p:spPr>
          <a:xfrm>
            <a:off x="7625834" y="1638025"/>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solidFill>
                <a:schemeClr val="tx1"/>
              </a:solidFill>
              <a:latin typeface="Macklin Sans"/>
            </a:endParaRPr>
          </a:p>
        </p:txBody>
      </p:sp>
      <p:sp>
        <p:nvSpPr>
          <p:cNvPr id="9" name="Rechteck: abgerundete Ecken 8">
            <a:extLst>
              <a:ext uri="{FF2B5EF4-FFF2-40B4-BE49-F238E27FC236}">
                <a16:creationId xmlns:a16="http://schemas.microsoft.com/office/drawing/2014/main" id="{D1B830B1-7253-96CD-683E-075B381EA454}"/>
              </a:ext>
            </a:extLst>
          </p:cNvPr>
          <p:cNvSpPr/>
          <p:nvPr/>
        </p:nvSpPr>
        <p:spPr>
          <a:xfrm>
            <a:off x="4769159" y="1655309"/>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100" b="1" dirty="0" err="1">
                <a:solidFill>
                  <a:schemeClr val="tx1"/>
                </a:solidFill>
                <a:latin typeface="+mj-lt"/>
              </a:rPr>
              <a:t>Dialogues</a:t>
            </a:r>
            <a:r>
              <a:rPr lang="de-CH" sz="2100" b="1" dirty="0">
                <a:solidFill>
                  <a:schemeClr val="tx1"/>
                </a:solidFill>
                <a:latin typeface="+mj-lt"/>
              </a:rPr>
              <a:t> de </a:t>
            </a:r>
            <a:r>
              <a:rPr lang="de-CH" sz="2100" b="1" dirty="0" err="1">
                <a:solidFill>
                  <a:schemeClr val="tx1"/>
                </a:solidFill>
                <a:latin typeface="+mj-lt"/>
              </a:rPr>
              <a:t>solutions</a:t>
            </a:r>
            <a:endParaRPr lang="de-CH" sz="2100" b="1" dirty="0">
              <a:solidFill>
                <a:schemeClr val="tx1"/>
              </a:solidFill>
              <a:latin typeface="+mj-lt"/>
            </a:endParaRPr>
          </a:p>
        </p:txBody>
      </p:sp>
      <p:sp>
        <p:nvSpPr>
          <p:cNvPr id="10" name="Rechteck: abgerundete Ecken 9">
            <a:extLst>
              <a:ext uri="{FF2B5EF4-FFF2-40B4-BE49-F238E27FC236}">
                <a16:creationId xmlns:a16="http://schemas.microsoft.com/office/drawing/2014/main" id="{2CF8BD98-0B4F-5F1D-DE4B-CFBA68E46489}"/>
              </a:ext>
            </a:extLst>
          </p:cNvPr>
          <p:cNvSpPr/>
          <p:nvPr/>
        </p:nvSpPr>
        <p:spPr>
          <a:xfrm>
            <a:off x="2006054" y="1644611"/>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00" b="1" dirty="0">
                <a:solidFill>
                  <a:schemeClr val="tx1"/>
                </a:solidFill>
                <a:latin typeface="+mj-lt"/>
              </a:rPr>
              <a:t>Reconnaître et accepter le problème</a:t>
            </a:r>
            <a:endParaRPr lang="de-CH" sz="2100" b="1" dirty="0">
              <a:solidFill>
                <a:schemeClr val="tx1"/>
              </a:solidFill>
              <a:latin typeface="+mj-lt"/>
            </a:endParaRPr>
          </a:p>
        </p:txBody>
      </p:sp>
      <p:cxnSp>
        <p:nvCxnSpPr>
          <p:cNvPr id="12" name="Gerade Verbindung mit Pfeil 11">
            <a:extLst>
              <a:ext uri="{FF2B5EF4-FFF2-40B4-BE49-F238E27FC236}">
                <a16:creationId xmlns:a16="http://schemas.microsoft.com/office/drawing/2014/main" id="{58721EF2-71BE-CBC5-13AA-25BAF7A1C9B7}"/>
              </a:ext>
            </a:extLst>
          </p:cNvPr>
          <p:cNvCxnSpPr>
            <a:cxnSpLocks/>
          </p:cNvCxnSpPr>
          <p:nvPr/>
        </p:nvCxnSpPr>
        <p:spPr>
          <a:xfrm>
            <a:off x="4433567" y="2531916"/>
            <a:ext cx="47432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28C1167-123C-D166-1841-40ACC7D9FD02}"/>
              </a:ext>
            </a:extLst>
          </p:cNvPr>
          <p:cNvCxnSpPr>
            <a:cxnSpLocks/>
          </p:cNvCxnSpPr>
          <p:nvPr/>
        </p:nvCxnSpPr>
        <p:spPr>
          <a:xfrm>
            <a:off x="7214138" y="2561412"/>
            <a:ext cx="47432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98587B5D-487B-BCAB-F7A8-5DEC862C854E}"/>
              </a:ext>
            </a:extLst>
          </p:cNvPr>
          <p:cNvSpPr txBox="1"/>
          <p:nvPr/>
        </p:nvSpPr>
        <p:spPr>
          <a:xfrm>
            <a:off x="7571241" y="1620546"/>
            <a:ext cx="2648807" cy="1708160"/>
          </a:xfrm>
          <a:prstGeom prst="rect">
            <a:avLst/>
          </a:prstGeom>
          <a:noFill/>
        </p:spPr>
        <p:txBody>
          <a:bodyPr wrap="square" rtlCol="0">
            <a:spAutoFit/>
          </a:bodyPr>
          <a:lstStyle/>
          <a:p>
            <a:pPr algn="ctr"/>
            <a:r>
              <a:rPr lang="fr-FR" sz="2100" b="1" dirty="0">
                <a:latin typeface="+mj-lt"/>
              </a:rPr>
              <a:t>Développer des images communes dans lesquelles le problème est résolu</a:t>
            </a:r>
            <a:endParaRPr lang="de-CH" sz="2100" b="1" dirty="0">
              <a:latin typeface="+mj-lt"/>
            </a:endParaRPr>
          </a:p>
        </p:txBody>
      </p:sp>
      <p:sp>
        <p:nvSpPr>
          <p:cNvPr id="15" name="Rechteck 14">
            <a:extLst>
              <a:ext uri="{FF2B5EF4-FFF2-40B4-BE49-F238E27FC236}">
                <a16:creationId xmlns:a16="http://schemas.microsoft.com/office/drawing/2014/main" id="{A7A330C9-5932-D225-FE4C-EE0183567873}"/>
              </a:ext>
            </a:extLst>
          </p:cNvPr>
          <p:cNvSpPr/>
          <p:nvPr/>
        </p:nvSpPr>
        <p:spPr>
          <a:xfrm>
            <a:off x="2010765" y="3508494"/>
            <a:ext cx="2528939" cy="2741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buFontTx/>
              <a:buChar char="-"/>
            </a:pPr>
            <a:r>
              <a:rPr lang="fr-FR" sz="1700" dirty="0">
                <a:latin typeface="+mj-lt"/>
              </a:rPr>
              <a:t> </a:t>
            </a:r>
          </a:p>
          <a:p>
            <a:pPr marL="88900" indent="-88900">
              <a:buFontTx/>
              <a:buChar char="-"/>
            </a:pPr>
            <a:endParaRPr lang="fr-FR" sz="1700" dirty="0">
              <a:latin typeface="+mj-lt"/>
            </a:endParaRPr>
          </a:p>
          <a:p>
            <a:pPr marL="88900" indent="-88900">
              <a:buFontTx/>
              <a:buChar char="-"/>
            </a:pPr>
            <a:endParaRPr lang="fr-FR" sz="1700" dirty="0">
              <a:latin typeface="+mj-lt"/>
            </a:endParaRPr>
          </a:p>
          <a:p>
            <a:pPr marL="88900" indent="-88900">
              <a:buFontTx/>
              <a:buChar char="-"/>
            </a:pPr>
            <a:r>
              <a:rPr lang="fr-FR" sz="1700" dirty="0">
                <a:latin typeface="+mj-lt"/>
              </a:rPr>
              <a:t> Quel serait pour toi un  </a:t>
            </a:r>
            <a:br>
              <a:rPr lang="fr-FR" sz="1700" dirty="0">
                <a:latin typeface="+mj-lt"/>
              </a:rPr>
            </a:br>
            <a:r>
              <a:rPr lang="fr-FR" sz="1700" dirty="0">
                <a:latin typeface="+mj-lt"/>
              </a:rPr>
              <a:t> objectif satisfaisant ? </a:t>
            </a:r>
          </a:p>
          <a:p>
            <a:pPr marL="88900" indent="-88900">
              <a:buFontTx/>
              <a:buChar char="-"/>
            </a:pPr>
            <a:r>
              <a:rPr lang="fr-FR" sz="1700" dirty="0">
                <a:latin typeface="+mj-lt"/>
              </a:rPr>
              <a:t> À quoi reconnaîtrais-tu  </a:t>
            </a:r>
            <a:br>
              <a:rPr lang="fr-FR" sz="1700" dirty="0">
                <a:latin typeface="+mj-lt"/>
              </a:rPr>
            </a:br>
            <a:r>
              <a:rPr lang="fr-FR" sz="1700" dirty="0">
                <a:latin typeface="+mj-lt"/>
              </a:rPr>
              <a:t> que la situation est </a:t>
            </a:r>
            <a:br>
              <a:rPr lang="fr-FR" sz="1700" dirty="0">
                <a:latin typeface="+mj-lt"/>
              </a:rPr>
            </a:br>
            <a:r>
              <a:rPr lang="fr-FR" sz="1700" dirty="0">
                <a:latin typeface="+mj-lt"/>
              </a:rPr>
              <a:t> elle meilleure ?</a:t>
            </a:r>
          </a:p>
          <a:p>
            <a:pPr marL="88900" indent="-88900">
              <a:buFontTx/>
              <a:buChar char="-"/>
            </a:pPr>
            <a:r>
              <a:rPr lang="fr-FR" sz="1700" dirty="0">
                <a:latin typeface="+mj-lt"/>
              </a:rPr>
              <a:t> Si tu avais résolu le </a:t>
            </a:r>
            <a:br>
              <a:rPr lang="fr-FR" sz="1700" dirty="0">
                <a:latin typeface="+mj-lt"/>
              </a:rPr>
            </a:br>
            <a:r>
              <a:rPr lang="fr-FR" sz="1700" dirty="0">
                <a:latin typeface="+mj-lt"/>
              </a:rPr>
              <a:t> problème, qu’est-ce</a:t>
            </a:r>
            <a:br>
              <a:rPr lang="fr-FR" sz="1700" dirty="0">
                <a:latin typeface="+mj-lt"/>
              </a:rPr>
            </a:br>
            <a:r>
              <a:rPr lang="fr-FR" sz="1700" dirty="0">
                <a:latin typeface="+mj-lt"/>
              </a:rPr>
              <a:t> qui serait différent </a:t>
            </a:r>
            <a:br>
              <a:rPr lang="fr-FR" sz="1700" dirty="0">
                <a:latin typeface="+mj-lt"/>
              </a:rPr>
            </a:br>
            <a:r>
              <a:rPr lang="fr-FR" sz="1700" dirty="0">
                <a:latin typeface="+mj-lt"/>
              </a:rPr>
              <a:t> pour toi? (Question  </a:t>
            </a:r>
            <a:br>
              <a:rPr lang="fr-FR" sz="1700" dirty="0">
                <a:latin typeface="+mj-lt"/>
              </a:rPr>
            </a:br>
            <a:r>
              <a:rPr lang="fr-FR" sz="1700" dirty="0">
                <a:latin typeface="+mj-lt"/>
              </a:rPr>
              <a:t> miracle)</a:t>
            </a:r>
            <a:br>
              <a:rPr lang="de-DE" dirty="0">
                <a:latin typeface="+mj-lt"/>
              </a:rPr>
            </a:br>
            <a:endParaRPr lang="de-DE" dirty="0">
              <a:latin typeface="+mj-lt"/>
            </a:endParaRPr>
          </a:p>
          <a:p>
            <a:pPr>
              <a:buFontTx/>
              <a:buChar char="-"/>
            </a:pPr>
            <a:endParaRPr lang="de-CH" dirty="0">
              <a:latin typeface="+mj-lt"/>
            </a:endParaRPr>
          </a:p>
        </p:txBody>
      </p:sp>
      <p:sp>
        <p:nvSpPr>
          <p:cNvPr id="16" name="Rechteck 15">
            <a:extLst>
              <a:ext uri="{FF2B5EF4-FFF2-40B4-BE49-F238E27FC236}">
                <a16:creationId xmlns:a16="http://schemas.microsoft.com/office/drawing/2014/main" id="{C736A5D6-A3BB-7539-CFE2-F856E49DD431}"/>
              </a:ext>
            </a:extLst>
          </p:cNvPr>
          <p:cNvSpPr/>
          <p:nvPr/>
        </p:nvSpPr>
        <p:spPr>
          <a:xfrm>
            <a:off x="4773870" y="3514478"/>
            <a:ext cx="2528939" cy="2735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tabLst>
                <a:tab pos="177800" algn="l"/>
                <a:tab pos="273050" algn="l"/>
              </a:tabLst>
            </a:pPr>
            <a:r>
              <a:rPr lang="fr-FR" sz="1700" dirty="0">
                <a:latin typeface="+mj-lt"/>
              </a:rPr>
              <a:t>	Quels changements - 	même minimes - 	as-tu perçus depuis le </a:t>
            </a:r>
            <a:br>
              <a:rPr lang="fr-FR" sz="1700" dirty="0">
                <a:latin typeface="+mj-lt"/>
              </a:rPr>
            </a:br>
            <a:r>
              <a:rPr lang="fr-FR" sz="1700" dirty="0">
                <a:latin typeface="+mj-lt"/>
              </a:rPr>
              <a:t>	dernier échange ?</a:t>
            </a:r>
          </a:p>
          <a:p>
            <a:pPr>
              <a:buFontTx/>
              <a:buChar char="-"/>
              <a:tabLst>
                <a:tab pos="177800" algn="l"/>
                <a:tab pos="273050" algn="l"/>
              </a:tabLst>
            </a:pPr>
            <a:r>
              <a:rPr lang="fr-FR" sz="1700" dirty="0">
                <a:latin typeface="+mj-lt"/>
              </a:rPr>
              <a:t>	Qu’est-ce que tu 	apprécies chez 	l’autre?</a:t>
            </a:r>
          </a:p>
          <a:p>
            <a:pPr>
              <a:buFontTx/>
              <a:buChar char="-"/>
              <a:tabLst>
                <a:tab pos="177800" algn="l"/>
                <a:tab pos="273050" algn="l"/>
              </a:tabLst>
            </a:pPr>
            <a:endParaRPr lang="fr-FR" sz="1700" dirty="0">
              <a:latin typeface="+mj-lt"/>
            </a:endParaRPr>
          </a:p>
          <a:p>
            <a:pPr>
              <a:buFontTx/>
              <a:buChar char="-"/>
              <a:tabLst>
                <a:tab pos="177800" algn="l"/>
                <a:tab pos="273050" algn="l"/>
              </a:tabLst>
            </a:pPr>
            <a:endParaRPr lang="de-CH" sz="1700" dirty="0">
              <a:latin typeface="+mj-lt"/>
            </a:endParaRPr>
          </a:p>
        </p:txBody>
      </p:sp>
      <p:sp>
        <p:nvSpPr>
          <p:cNvPr id="17" name="Rechteck 16">
            <a:extLst>
              <a:ext uri="{FF2B5EF4-FFF2-40B4-BE49-F238E27FC236}">
                <a16:creationId xmlns:a16="http://schemas.microsoft.com/office/drawing/2014/main" id="{AF36937B-10D8-6DEC-71DE-529AD93017CD}"/>
              </a:ext>
            </a:extLst>
          </p:cNvPr>
          <p:cNvSpPr/>
          <p:nvPr/>
        </p:nvSpPr>
        <p:spPr>
          <a:xfrm>
            <a:off x="7621124" y="3526690"/>
            <a:ext cx="2533649" cy="2723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tabLst>
                <a:tab pos="176213" algn="l"/>
              </a:tabLst>
            </a:pPr>
            <a:r>
              <a:rPr lang="fr-FR" sz="1700" dirty="0">
                <a:latin typeface="+mj-lt"/>
              </a:rPr>
              <a:t> 	Quelle opportunité </a:t>
            </a:r>
            <a:br>
              <a:rPr lang="fr-FR" sz="1700" dirty="0">
                <a:latin typeface="+mj-lt"/>
              </a:rPr>
            </a:br>
            <a:r>
              <a:rPr lang="fr-FR" sz="1700" dirty="0">
                <a:latin typeface="+mj-lt"/>
              </a:rPr>
              <a:t>	futur voulons-nous </a:t>
            </a:r>
            <a:br>
              <a:rPr lang="fr-FR" sz="1700" dirty="0">
                <a:latin typeface="+mj-lt"/>
              </a:rPr>
            </a:br>
            <a:r>
              <a:rPr lang="fr-FR" sz="1700" dirty="0">
                <a:latin typeface="+mj-lt"/>
              </a:rPr>
              <a:t>	saisir ensemble? </a:t>
            </a:r>
            <a:br>
              <a:rPr lang="fr-FR" sz="1700" dirty="0">
                <a:latin typeface="+mj-lt"/>
              </a:rPr>
            </a:br>
            <a:r>
              <a:rPr lang="fr-FR" sz="1700" dirty="0">
                <a:latin typeface="+mj-lt"/>
              </a:rPr>
              <a:t>- Comment voulons-</a:t>
            </a:r>
            <a:br>
              <a:rPr lang="fr-FR" sz="1700" dirty="0">
                <a:latin typeface="+mj-lt"/>
              </a:rPr>
            </a:br>
            <a:r>
              <a:rPr lang="fr-FR" sz="1700" dirty="0">
                <a:latin typeface="+mj-lt"/>
              </a:rPr>
              <a:t>	nous le faire?</a:t>
            </a:r>
            <a:br>
              <a:rPr lang="fr-FR" sz="1700" dirty="0">
                <a:latin typeface="+mj-lt"/>
              </a:rPr>
            </a:br>
            <a:r>
              <a:rPr lang="fr-FR" sz="1700" dirty="0">
                <a:latin typeface="+mj-lt"/>
              </a:rPr>
              <a:t>- 	Qu’est-ce qui serait 	différent dans notre 	collaboration?</a:t>
            </a:r>
          </a:p>
          <a:p>
            <a:pPr>
              <a:buFontTx/>
              <a:buChar char="-"/>
              <a:tabLst>
                <a:tab pos="176213" algn="l"/>
              </a:tabLst>
            </a:pPr>
            <a:endParaRPr lang="de-CH" sz="1700" dirty="0">
              <a:latin typeface="+mj-lt"/>
            </a:endParaRPr>
          </a:p>
        </p:txBody>
      </p:sp>
    </p:spTree>
    <p:extLst>
      <p:ext uri="{BB962C8B-B14F-4D97-AF65-F5344CB8AC3E}">
        <p14:creationId xmlns:p14="http://schemas.microsoft.com/office/powerpoint/2010/main" val="439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347236"/>
            <a:ext cx="11504330" cy="283128"/>
          </a:xfrm>
        </p:spPr>
        <p:txBody>
          <a:bodyPr>
            <a:normAutofit lnSpcReduction="10000"/>
          </a:bodyPr>
          <a:lstStyle/>
          <a:p>
            <a:r>
              <a:rPr lang="de-DE" dirty="0"/>
              <a:t>Junior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a:xfrm>
            <a:off x="376287" y="728067"/>
            <a:ext cx="11504330" cy="650021"/>
          </a:xfrm>
        </p:spPr>
        <p:txBody>
          <a:bodyPr>
            <a:normAutofit/>
          </a:bodyPr>
          <a:lstStyle/>
          <a:p>
            <a:r>
              <a:rPr lang="fr-FR" dirty="0"/>
              <a:t>Mener des discussions</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2254134"/>
            <a:ext cx="8106682" cy="4559300"/>
          </a:xfrm>
        </p:spPr>
        <p:txBody>
          <a:bodyPr/>
          <a:lstStyle/>
          <a:p>
            <a:r>
              <a:rPr lang="fr-FR" sz="2000" dirty="0">
                <a:latin typeface="+mj-lt"/>
              </a:rPr>
              <a:t>Formez des équipes de deux.</a:t>
            </a:r>
            <a:r>
              <a:rPr lang="de-DE" sz="2000" dirty="0"/>
              <a:t> </a:t>
            </a:r>
          </a:p>
          <a:p>
            <a:pPr>
              <a:tabLst>
                <a:tab pos="534988" algn="l"/>
              </a:tabLst>
            </a:pPr>
            <a:r>
              <a:rPr lang="fr-FR" sz="2000" dirty="0"/>
              <a:t>Choisissez deux études de cas dans l'aperçu. </a:t>
            </a:r>
          </a:p>
          <a:p>
            <a:pPr>
              <a:tabLst>
                <a:tab pos="534988" algn="l"/>
              </a:tabLst>
            </a:pPr>
            <a:r>
              <a:rPr lang="fr-FR" sz="2000" dirty="0"/>
              <a:t>Discutez de la manière dont vous résoudriez ces cas dans votre pratique.</a:t>
            </a:r>
          </a:p>
          <a:p>
            <a:pPr>
              <a:tabLst>
                <a:tab pos="534988" algn="l"/>
              </a:tabLst>
            </a:pPr>
            <a:r>
              <a:rPr lang="fr-FR" sz="2000" dirty="0"/>
              <a:t>Ensuite, tout le monde revient en plénière et discute de ce qui s'est passé.</a:t>
            </a:r>
            <a:endParaRPr lang="de-CH" sz="2000"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Mener</a:t>
            </a:r>
            <a:r>
              <a:rPr lang="de-DE" dirty="0"/>
              <a:t> des </a:t>
            </a:r>
            <a:r>
              <a:rPr lang="de-DE" dirty="0" err="1"/>
              <a:t>discussions</a:t>
            </a:r>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a1c34740-3176-4ca3-b439-cb9ee056b2cf"/>
  <p:tag name="SLIDO_EVENT_SECTION_UUID" val="46cba13d-2c14-4c04-a803-d8e4a3d598ea"/>
</p:tagLst>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56ae33-f14e-4ac0-a6d7-7754816d5019">
      <Terms xmlns="http://schemas.microsoft.com/office/infopath/2007/PartnerControls"/>
    </lcf76f155ced4ddcb4097134ff3c332f>
    <TaxCatchAll xmlns="d4d77f0c-1221-4dfd-86f1-7287fd50286b" xsi:nil="true"/>
    <Kommentar xmlns="a456ae33-f14e-4ac0-a6d7-7754816d50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844CB53A421C24388ACCFB40A5F8353" ma:contentTypeVersion="17" ma:contentTypeDescription="Ein neues Dokument erstellen." ma:contentTypeScope="" ma:versionID="e204dbad7cf509ae92fc8624ab4aa623">
  <xsd:schema xmlns:xsd="http://www.w3.org/2001/XMLSchema" xmlns:xs="http://www.w3.org/2001/XMLSchema" xmlns:p="http://schemas.microsoft.com/office/2006/metadata/properties" xmlns:ns2="a456ae33-f14e-4ac0-a6d7-7754816d5019" xmlns:ns3="d4d77f0c-1221-4dfd-86f1-7287fd50286b" targetNamespace="http://schemas.microsoft.com/office/2006/metadata/properties" ma:root="true" ma:fieldsID="55f5a46d54434b03e9cd6194e5f2ff3b" ns2:_="" ns3:_="">
    <xsd:import namespace="a456ae33-f14e-4ac0-a6d7-7754816d5019"/>
    <xsd:import namespace="d4d77f0c-1221-4dfd-86f1-7287fd5028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Kommenta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6ae33-f14e-4ac0-a6d7-7754816d5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Kommentar" ma:index="20" nillable="true" ma:displayName="Kommentar" ma:internalName="Kommentar">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40a1ae5c-d486-4bc3-841f-3cb92c5955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d77f0c-1221-4dfd-86f1-7287fd50286b"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bd88d719-ffd2-4685-b923-2f2ac8efeb70}" ma:internalName="TaxCatchAll" ma:showField="CatchAllData" ma:web="d4d77f0c-1221-4dfd-86f1-7287fd5028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2.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 ds:uri="a456ae33-f14e-4ac0-a6d7-7754816d5019"/>
    <ds:schemaRef ds:uri="d4d77f0c-1221-4dfd-86f1-7287fd50286b"/>
  </ds:schemaRefs>
</ds:datastoreItem>
</file>

<file path=customXml/itemProps3.xml><?xml version="1.0" encoding="utf-8"?>
<ds:datastoreItem xmlns:ds="http://schemas.openxmlformats.org/officeDocument/2006/customXml" ds:itemID="{9A429866-9384-411D-86E0-E9E9AD1F4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6ae33-f14e-4ac0-a6d7-7754816d5019"/>
    <ds:schemaRef ds:uri="d4d77f0c-1221-4dfd-86f1-7287fd502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1307</Words>
  <Application>Microsoft Office PowerPoint</Application>
  <PresentationFormat>Breitbild</PresentationFormat>
  <Paragraphs>199</Paragraphs>
  <Slides>16</Slides>
  <Notes>4</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16</vt:i4>
      </vt:variant>
    </vt:vector>
  </HeadingPairs>
  <TitlesOfParts>
    <vt:vector size="24" baseType="lpstr">
      <vt:lpstr>Arial</vt:lpstr>
      <vt:lpstr>Calibri</vt:lpstr>
      <vt:lpstr>Macklin Sans</vt:lpstr>
      <vt:lpstr>Beginning &amp; End</vt:lpstr>
      <vt:lpstr>Chapters</vt:lpstr>
      <vt:lpstr>Agenda</vt:lpstr>
      <vt:lpstr>Safety First</vt:lpstr>
      <vt:lpstr>Content</vt:lpstr>
      <vt:lpstr>Atelier 5:  Mener des discussions</vt:lpstr>
      <vt:lpstr>Réduire la pression, améliorer le leadership</vt:lpstr>
      <vt:lpstr>Agenda</vt:lpstr>
      <vt:lpstr>Qui nous sommes</vt:lpstr>
      <vt:lpstr>Objectifs pour aujourd‘hui</vt:lpstr>
      <vt:lpstr>Gestion des conflits orientée vers les solutions</vt:lpstr>
      <vt:lpstr>Gestion des conflits  orientée vers les solutions</vt:lpstr>
      <vt:lpstr>Gestion des conflits orientée vers les solutions</vt:lpstr>
      <vt:lpstr>Mener des discussions</vt:lpstr>
      <vt:lpstr>Mener des discussions</vt:lpstr>
      <vt:lpstr>Mener des discussions</vt:lpstr>
      <vt:lpstr>Du dire au demander</vt:lpstr>
      <vt:lpstr>Mon plan de développement individuel</vt:lpstr>
      <vt:lpstr>Mon plan de développement individuel</vt:lpstr>
      <vt:lpstr>Feedback interactif</vt:lpstr>
      <vt:lpstr>Merci beaucoup pour ta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Michael Kres</cp:lastModifiedBy>
  <cp:revision>31</cp:revision>
  <cp:lastPrinted>2021-11-17T11:33:30Z</cp:lastPrinted>
  <dcterms:created xsi:type="dcterms:W3CDTF">2022-02-08T17:20:07Z</dcterms:created>
  <dcterms:modified xsi:type="dcterms:W3CDTF">2024-01-16T13:47:18Z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0x0101006844CB53A421C24388ACCFB40A5F8353</vt:lpwstr>
  </property>
  <property fmtid="{D5CDD505-2E9C-101B-9397-08002B2CF9AE}" pid="3" name="SlidoAppVersion">
    <vt:lpwstr>1.8.0.4807</vt:lpwstr>
  </property>
</Properties>
</file>