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5"/>
  </p:notesMasterIdLst>
  <p:handoutMasterIdLst>
    <p:handoutMasterId r:id="rId26"/>
  </p:handoutMasterIdLst>
  <p:sldIdLst>
    <p:sldId id="415" r:id="rId9"/>
    <p:sldId id="492" r:id="rId10"/>
    <p:sldId id="467" r:id="rId11"/>
    <p:sldId id="509" r:id="rId12"/>
    <p:sldId id="483" r:id="rId13"/>
    <p:sldId id="470" r:id="rId14"/>
    <p:sldId id="507" r:id="rId15"/>
    <p:sldId id="481" r:id="rId16"/>
    <p:sldId id="488" r:id="rId17"/>
    <p:sldId id="500" r:id="rId18"/>
    <p:sldId id="497" r:id="rId19"/>
    <p:sldId id="508" r:id="rId20"/>
    <p:sldId id="506" r:id="rId21"/>
    <p:sldId id="490" r:id="rId22"/>
    <p:sldId id="494" r:id="rId23"/>
    <p:sldId id="460" r:id="rId2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4A2"/>
    <a:srgbClr val="00AEEF"/>
    <a:srgbClr val="00B7EB"/>
    <a:srgbClr val="00FFFF"/>
    <a:srgbClr val="BFBFBF"/>
    <a:srgbClr val="009DE8"/>
    <a:srgbClr val="F2F2F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2072D-282E-436C-90A1-B386F0DD9F06}" v="5" dt="2024-01-11T11:53:31.165"/>
  </p1510:revLst>
</p1510:revInfo>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447" autoAdjust="0"/>
  </p:normalViewPr>
  <p:slideViewPr>
    <p:cSldViewPr snapToGrid="0">
      <p:cViewPr varScale="1">
        <p:scale>
          <a:sx n="56" d="100"/>
          <a:sy n="56" d="100"/>
        </p:scale>
        <p:origin x="87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res" userId="dc2aae9b-7865-4c31-b626-bc288c968dae" providerId="ADAL" clId="{16DD6C05-4403-489B-B3F1-E83B8A7B21DE}"/>
    <pc:docChg chg="custSel addSld modSld">
      <pc:chgData name="Michael Kres" userId="dc2aae9b-7865-4c31-b626-bc288c968dae" providerId="ADAL" clId="{16DD6C05-4403-489B-B3F1-E83B8A7B21DE}" dt="2023-08-21T13:40:48.749" v="715" actId="113"/>
      <pc:docMkLst>
        <pc:docMk/>
      </pc:docMkLst>
      <pc:sldChg chg="modSp mod">
        <pc:chgData name="Michael Kres" userId="dc2aae9b-7865-4c31-b626-bc288c968dae" providerId="ADAL" clId="{16DD6C05-4403-489B-B3F1-E83B8A7B21DE}" dt="2023-08-21T13:17:18.997" v="73" actId="20577"/>
        <pc:sldMkLst>
          <pc:docMk/>
          <pc:sldMk cId="3809718590" sldId="415"/>
        </pc:sldMkLst>
        <pc:spChg chg="mod">
          <ac:chgData name="Michael Kres" userId="dc2aae9b-7865-4c31-b626-bc288c968dae" providerId="ADAL" clId="{16DD6C05-4403-489B-B3F1-E83B8A7B21DE}" dt="2023-08-21T13:17:05.972" v="51" actId="20577"/>
          <ac:spMkLst>
            <pc:docMk/>
            <pc:sldMk cId="3809718590" sldId="415"/>
            <ac:spMk id="2" creationId="{5E38A57E-F3AD-4BC0-8FDE-DE7824279ECE}"/>
          </ac:spMkLst>
        </pc:spChg>
        <pc:spChg chg="mod">
          <ac:chgData name="Michael Kres" userId="dc2aae9b-7865-4c31-b626-bc288c968dae" providerId="ADAL" clId="{16DD6C05-4403-489B-B3F1-E83B8A7B21DE}" dt="2023-08-21T13:17:18.997" v="73" actId="20577"/>
          <ac:spMkLst>
            <pc:docMk/>
            <pc:sldMk cId="3809718590" sldId="415"/>
            <ac:spMk id="3" creationId="{31C39B90-FB3D-48BD-9FA5-6104BF00B95F}"/>
          </ac:spMkLst>
        </pc:spChg>
      </pc:sldChg>
      <pc:sldChg chg="modSp mod">
        <pc:chgData name="Michael Kres" userId="dc2aae9b-7865-4c31-b626-bc288c968dae" providerId="ADAL" clId="{16DD6C05-4403-489B-B3F1-E83B8A7B21DE}" dt="2023-08-21T13:40:48.749" v="715" actId="113"/>
        <pc:sldMkLst>
          <pc:docMk/>
          <pc:sldMk cId="2233554044" sldId="467"/>
        </pc:sldMkLst>
        <pc:spChg chg="mod">
          <ac:chgData name="Michael Kres" userId="dc2aae9b-7865-4c31-b626-bc288c968dae" providerId="ADAL" clId="{16DD6C05-4403-489B-B3F1-E83B8A7B21DE}" dt="2023-08-21T13:40:48.749" v="715" actId="113"/>
          <ac:spMkLst>
            <pc:docMk/>
            <pc:sldMk cId="2233554044" sldId="467"/>
            <ac:spMk id="4" creationId="{C06C7009-A98C-4EB9-88E7-955C145C3B46}"/>
          </ac:spMkLst>
        </pc:spChg>
        <pc:spChg chg="mod">
          <ac:chgData name="Michael Kres" userId="dc2aae9b-7865-4c31-b626-bc288c968dae" providerId="ADAL" clId="{16DD6C05-4403-489B-B3F1-E83B8A7B21DE}" dt="2023-08-21T13:24:37.657" v="345"/>
          <ac:spMkLst>
            <pc:docMk/>
            <pc:sldMk cId="2233554044" sldId="467"/>
            <ac:spMk id="23" creationId="{B9872825-06C1-75E2-9DFE-7BFDCDAFCFB3}"/>
          </ac:spMkLst>
        </pc:spChg>
      </pc:sldChg>
      <pc:sldChg chg="modSp mod">
        <pc:chgData name="Michael Kres" userId="dc2aae9b-7865-4c31-b626-bc288c968dae" providerId="ADAL" clId="{16DD6C05-4403-489B-B3F1-E83B8A7B21DE}" dt="2023-08-21T13:25:04.858" v="349"/>
        <pc:sldMkLst>
          <pc:docMk/>
          <pc:sldMk cId="2147506054" sldId="470"/>
        </pc:sldMkLst>
        <pc:spChg chg="mod">
          <ac:chgData name="Michael Kres" userId="dc2aae9b-7865-4c31-b626-bc288c968dae" providerId="ADAL" clId="{16DD6C05-4403-489B-B3F1-E83B8A7B21DE}" dt="2023-08-21T13:20:29.110" v="208" actId="20577"/>
          <ac:spMkLst>
            <pc:docMk/>
            <pc:sldMk cId="2147506054" sldId="470"/>
            <ac:spMk id="4" creationId="{14E32DFA-A3F2-4134-89FA-BD413F1A3056}"/>
          </ac:spMkLst>
        </pc:spChg>
        <pc:spChg chg="mod">
          <ac:chgData name="Michael Kres" userId="dc2aae9b-7865-4c31-b626-bc288c968dae" providerId="ADAL" clId="{16DD6C05-4403-489B-B3F1-E83B8A7B21DE}" dt="2023-08-21T13:25:04.858" v="349"/>
          <ac:spMkLst>
            <pc:docMk/>
            <pc:sldMk cId="2147506054" sldId="470"/>
            <ac:spMk id="7" creationId="{3115EE4D-51F9-D8AB-6908-EAFFC1A3718D}"/>
          </ac:spMkLst>
        </pc:spChg>
      </pc:sldChg>
      <pc:sldChg chg="addSp delSp modSp mod">
        <pc:chgData name="Michael Kres" userId="dc2aae9b-7865-4c31-b626-bc288c968dae" providerId="ADAL" clId="{16DD6C05-4403-489B-B3F1-E83B8A7B21DE}" dt="2023-08-21T13:25:15.486" v="350"/>
        <pc:sldMkLst>
          <pc:docMk/>
          <pc:sldMk cId="2501832044" sldId="481"/>
        </pc:sldMkLst>
        <pc:spChg chg="mod">
          <ac:chgData name="Michael Kres" userId="dc2aae9b-7865-4c31-b626-bc288c968dae" providerId="ADAL" clId="{16DD6C05-4403-489B-B3F1-E83B8A7B21DE}" dt="2023-08-21T13:23:04.560" v="279" actId="20577"/>
          <ac:spMkLst>
            <pc:docMk/>
            <pc:sldMk cId="2501832044" sldId="481"/>
            <ac:spMk id="3" creationId="{7088E82B-203F-4F36-9BD5-FAC28081F315}"/>
          </ac:spMkLst>
        </pc:spChg>
        <pc:spChg chg="mod">
          <ac:chgData name="Michael Kres" userId="dc2aae9b-7865-4c31-b626-bc288c968dae" providerId="ADAL" clId="{16DD6C05-4403-489B-B3F1-E83B8A7B21DE}" dt="2023-08-21T13:25:15.486" v="350"/>
          <ac:spMkLst>
            <pc:docMk/>
            <pc:sldMk cId="2501832044" sldId="481"/>
            <ac:spMk id="5" creationId="{57B35078-2286-4780-96BE-409B8DEE169E}"/>
          </ac:spMkLst>
        </pc:spChg>
        <pc:spChg chg="del">
          <ac:chgData name="Michael Kres" userId="dc2aae9b-7865-4c31-b626-bc288c968dae" providerId="ADAL" clId="{16DD6C05-4403-489B-B3F1-E83B8A7B21DE}" dt="2023-08-21T13:23:56.107" v="315" actId="478"/>
          <ac:spMkLst>
            <pc:docMk/>
            <pc:sldMk cId="2501832044" sldId="481"/>
            <ac:spMk id="35" creationId="{1A26A797-CBEB-AC47-6DCA-A698658B32CF}"/>
          </ac:spMkLst>
        </pc:spChg>
        <pc:spChg chg="mod">
          <ac:chgData name="Michael Kres" userId="dc2aae9b-7865-4c31-b626-bc288c968dae" providerId="ADAL" clId="{16DD6C05-4403-489B-B3F1-E83B8A7B21DE}" dt="2023-08-21T13:23:14.148" v="314" actId="20577"/>
          <ac:spMkLst>
            <pc:docMk/>
            <pc:sldMk cId="2501832044" sldId="481"/>
            <ac:spMk id="51" creationId="{EC7F2763-2FF4-6D3D-D0A3-CD980BCB2DA4}"/>
          </ac:spMkLst>
        </pc:spChg>
        <pc:picChg chg="del">
          <ac:chgData name="Michael Kres" userId="dc2aae9b-7865-4c31-b626-bc288c968dae" providerId="ADAL" clId="{16DD6C05-4403-489B-B3F1-E83B8A7B21DE}" dt="2023-08-21T13:23:06.517" v="280" actId="478"/>
          <ac:picMkLst>
            <pc:docMk/>
            <pc:sldMk cId="2501832044" sldId="481"/>
            <ac:picMk id="2" creationId="{A7B845D8-3AAA-7E00-30B0-10931227BE3C}"/>
          </ac:picMkLst>
        </pc:picChg>
        <pc:picChg chg="add mod">
          <ac:chgData name="Michael Kres" userId="dc2aae9b-7865-4c31-b626-bc288c968dae" providerId="ADAL" clId="{16DD6C05-4403-489B-B3F1-E83B8A7B21DE}" dt="2023-08-21T13:24:03.990" v="318" actId="1076"/>
          <ac:picMkLst>
            <pc:docMk/>
            <pc:sldMk cId="2501832044" sldId="481"/>
            <ac:picMk id="1026" creationId="{D5F2B520-895B-5FAD-DCE8-CF3DE64B439E}"/>
          </ac:picMkLst>
        </pc:picChg>
      </pc:sldChg>
      <pc:sldChg chg="modSp mod">
        <pc:chgData name="Michael Kres" userId="dc2aae9b-7865-4c31-b626-bc288c968dae" providerId="ADAL" clId="{16DD6C05-4403-489B-B3F1-E83B8A7B21DE}" dt="2023-08-21T13:24:45.112" v="346"/>
        <pc:sldMkLst>
          <pc:docMk/>
          <pc:sldMk cId="3104443118" sldId="483"/>
        </pc:sldMkLst>
        <pc:spChg chg="mod">
          <ac:chgData name="Michael Kres" userId="dc2aae9b-7865-4c31-b626-bc288c968dae" providerId="ADAL" clId="{16DD6C05-4403-489B-B3F1-E83B8A7B21DE}" dt="2023-08-21T13:24:45.112" v="346"/>
          <ac:spMkLst>
            <pc:docMk/>
            <pc:sldMk cId="3104443118" sldId="483"/>
            <ac:spMk id="6" creationId="{4D000E4B-91FF-AF8C-46F5-4DDFC55D78D5}"/>
          </ac:spMkLst>
        </pc:spChg>
      </pc:sldChg>
      <pc:sldChg chg="modSp mod">
        <pc:chgData name="Michael Kres" userId="dc2aae9b-7865-4c31-b626-bc288c968dae" providerId="ADAL" clId="{16DD6C05-4403-489B-B3F1-E83B8A7B21DE}" dt="2023-08-21T13:25:45.981" v="354"/>
        <pc:sldMkLst>
          <pc:docMk/>
          <pc:sldMk cId="4276419374" sldId="488"/>
        </pc:sldMkLst>
        <pc:spChg chg="mod">
          <ac:chgData name="Michael Kres" userId="dc2aae9b-7865-4c31-b626-bc288c968dae" providerId="ADAL" clId="{16DD6C05-4403-489B-B3F1-E83B8A7B21DE}" dt="2023-08-21T13:25:45.981" v="354"/>
          <ac:spMkLst>
            <pc:docMk/>
            <pc:sldMk cId="4276419374" sldId="488"/>
            <ac:spMk id="5" creationId="{44149E62-1D79-4A93-A4A1-2245C57F636B}"/>
          </ac:spMkLst>
        </pc:spChg>
      </pc:sldChg>
      <pc:sldChg chg="modSp mod">
        <pc:chgData name="Michael Kres" userId="dc2aae9b-7865-4c31-b626-bc288c968dae" providerId="ADAL" clId="{16DD6C05-4403-489B-B3F1-E83B8A7B21DE}" dt="2023-08-21T13:26:17.073" v="357"/>
        <pc:sldMkLst>
          <pc:docMk/>
          <pc:sldMk cId="3599041742" sldId="490"/>
        </pc:sldMkLst>
        <pc:spChg chg="mod">
          <ac:chgData name="Michael Kres" userId="dc2aae9b-7865-4c31-b626-bc288c968dae" providerId="ADAL" clId="{16DD6C05-4403-489B-B3F1-E83B8A7B21DE}" dt="2023-08-21T13:26:17.073" v="357"/>
          <ac:spMkLst>
            <pc:docMk/>
            <pc:sldMk cId="3599041742" sldId="490"/>
            <ac:spMk id="6" creationId="{A22963B0-8A9E-F72A-F8A0-16453DB7C989}"/>
          </ac:spMkLst>
        </pc:spChg>
      </pc:sldChg>
      <pc:sldChg chg="modSp mod">
        <pc:chgData name="Michael Kres" userId="dc2aae9b-7865-4c31-b626-bc288c968dae" providerId="ADAL" clId="{16DD6C05-4403-489B-B3F1-E83B8A7B21DE}" dt="2023-08-21T13:24:18.269" v="343" actId="20577"/>
        <pc:sldMkLst>
          <pc:docMk/>
          <pc:sldMk cId="1714392316" sldId="492"/>
        </pc:sldMkLst>
        <pc:spChg chg="mod">
          <ac:chgData name="Michael Kres" userId="dc2aae9b-7865-4c31-b626-bc288c968dae" providerId="ADAL" clId="{16DD6C05-4403-489B-B3F1-E83B8A7B21DE}" dt="2023-08-21T13:24:18.269" v="343" actId="20577"/>
          <ac:spMkLst>
            <pc:docMk/>
            <pc:sldMk cId="1714392316" sldId="492"/>
            <ac:spMk id="5" creationId="{57B35078-2286-4780-96BE-409B8DEE169E}"/>
          </ac:spMkLst>
        </pc:spChg>
        <pc:spChg chg="mod">
          <ac:chgData name="Michael Kres" userId="dc2aae9b-7865-4c31-b626-bc288c968dae" providerId="ADAL" clId="{16DD6C05-4403-489B-B3F1-E83B8A7B21DE}" dt="2023-08-21T13:17:35.135" v="75" actId="207"/>
          <ac:spMkLst>
            <pc:docMk/>
            <pc:sldMk cId="1714392316" sldId="492"/>
            <ac:spMk id="13" creationId="{BDEDF05D-2849-A772-31FD-712E222E9F9C}"/>
          </ac:spMkLst>
        </pc:spChg>
        <pc:spChg chg="mod">
          <ac:chgData name="Michael Kres" userId="dc2aae9b-7865-4c31-b626-bc288c968dae" providerId="ADAL" clId="{16DD6C05-4403-489B-B3F1-E83B8A7B21DE}" dt="2023-08-21T13:18:10.174" v="82" actId="207"/>
          <ac:spMkLst>
            <pc:docMk/>
            <pc:sldMk cId="1714392316" sldId="492"/>
            <ac:spMk id="14" creationId="{C92F051B-FDB7-D3A7-9E38-5AA5DFCA125D}"/>
          </ac:spMkLst>
        </pc:spChg>
        <pc:spChg chg="mod">
          <ac:chgData name="Michael Kres" userId="dc2aae9b-7865-4c31-b626-bc288c968dae" providerId="ADAL" clId="{16DD6C05-4403-489B-B3F1-E83B8A7B21DE}" dt="2023-08-21T13:17:42.616" v="76" actId="1076"/>
          <ac:spMkLst>
            <pc:docMk/>
            <pc:sldMk cId="1714392316" sldId="492"/>
            <ac:spMk id="15" creationId="{57F61EAD-C9FA-AEB0-9A44-E45BAD054B30}"/>
          </ac:spMkLst>
        </pc:spChg>
        <pc:spChg chg="mod">
          <ac:chgData name="Michael Kres" userId="dc2aae9b-7865-4c31-b626-bc288c968dae" providerId="ADAL" clId="{16DD6C05-4403-489B-B3F1-E83B8A7B21DE}" dt="2023-08-21T13:18:20.820" v="83" actId="1076"/>
          <ac:spMkLst>
            <pc:docMk/>
            <pc:sldMk cId="1714392316" sldId="492"/>
            <ac:spMk id="16" creationId="{4A1C8BBE-8770-6D99-C88D-8E18EE8661AE}"/>
          </ac:spMkLst>
        </pc:spChg>
      </pc:sldChg>
      <pc:sldChg chg="modSp mod">
        <pc:chgData name="Michael Kres" userId="dc2aae9b-7865-4c31-b626-bc288c968dae" providerId="ADAL" clId="{16DD6C05-4403-489B-B3F1-E83B8A7B21DE}" dt="2023-08-21T13:26:22.477" v="358"/>
        <pc:sldMkLst>
          <pc:docMk/>
          <pc:sldMk cId="3234816170" sldId="493"/>
        </pc:sldMkLst>
        <pc:spChg chg="mod">
          <ac:chgData name="Michael Kres" userId="dc2aae9b-7865-4c31-b626-bc288c968dae" providerId="ADAL" clId="{16DD6C05-4403-489B-B3F1-E83B8A7B21DE}" dt="2023-08-21T13:26:22.477" v="358"/>
          <ac:spMkLst>
            <pc:docMk/>
            <pc:sldMk cId="3234816170" sldId="493"/>
            <ac:spMk id="5" creationId="{57B35078-2286-4780-96BE-409B8DEE169E}"/>
          </ac:spMkLst>
        </pc:spChg>
      </pc:sldChg>
      <pc:sldChg chg="modSp mod">
        <pc:chgData name="Michael Kres" userId="dc2aae9b-7865-4c31-b626-bc288c968dae" providerId="ADAL" clId="{16DD6C05-4403-489B-B3F1-E83B8A7B21DE}" dt="2023-08-21T13:26:35.051" v="360"/>
        <pc:sldMkLst>
          <pc:docMk/>
          <pc:sldMk cId="3802027990" sldId="494"/>
        </pc:sldMkLst>
        <pc:spChg chg="mod">
          <ac:chgData name="Michael Kres" userId="dc2aae9b-7865-4c31-b626-bc288c968dae" providerId="ADAL" clId="{16DD6C05-4403-489B-B3F1-E83B8A7B21DE}" dt="2023-08-21T13:26:35.051" v="360"/>
          <ac:spMkLst>
            <pc:docMk/>
            <pc:sldMk cId="3802027990" sldId="494"/>
            <ac:spMk id="5" creationId="{57B35078-2286-4780-96BE-409B8DEE169E}"/>
          </ac:spMkLst>
        </pc:spChg>
      </pc:sldChg>
      <pc:sldChg chg="modSp mod">
        <pc:chgData name="Michael Kres" userId="dc2aae9b-7865-4c31-b626-bc288c968dae" providerId="ADAL" clId="{16DD6C05-4403-489B-B3F1-E83B8A7B21DE}" dt="2023-08-21T13:26:07.631" v="356"/>
        <pc:sldMkLst>
          <pc:docMk/>
          <pc:sldMk cId="1821168598" sldId="497"/>
        </pc:sldMkLst>
        <pc:spChg chg="mod">
          <ac:chgData name="Michael Kres" userId="dc2aae9b-7865-4c31-b626-bc288c968dae" providerId="ADAL" clId="{16DD6C05-4403-489B-B3F1-E83B8A7B21DE}" dt="2023-08-21T13:26:07.631" v="356"/>
          <ac:spMkLst>
            <pc:docMk/>
            <pc:sldMk cId="1821168598" sldId="497"/>
            <ac:spMk id="5" creationId="{44149E62-1D79-4A93-A4A1-2245C57F636B}"/>
          </ac:spMkLst>
        </pc:spChg>
      </pc:sldChg>
      <pc:sldChg chg="modSp mod">
        <pc:chgData name="Michael Kres" userId="dc2aae9b-7865-4c31-b626-bc288c968dae" providerId="ADAL" clId="{16DD6C05-4403-489B-B3F1-E83B8A7B21DE}" dt="2023-08-21T13:26:01.570" v="355"/>
        <pc:sldMkLst>
          <pc:docMk/>
          <pc:sldMk cId="1273422768" sldId="500"/>
        </pc:sldMkLst>
        <pc:spChg chg="mod">
          <ac:chgData name="Michael Kres" userId="dc2aae9b-7865-4c31-b626-bc288c968dae" providerId="ADAL" clId="{16DD6C05-4403-489B-B3F1-E83B8A7B21DE}" dt="2023-08-21T13:26:01.570" v="355"/>
          <ac:spMkLst>
            <pc:docMk/>
            <pc:sldMk cId="1273422768" sldId="500"/>
            <ac:spMk id="5" creationId="{44149E62-1D79-4A93-A4A1-2245C57F636B}"/>
          </ac:spMkLst>
        </pc:spChg>
      </pc:sldChg>
      <pc:sldChg chg="modSp mod">
        <pc:chgData name="Michael Kres" userId="dc2aae9b-7865-4c31-b626-bc288c968dae" providerId="ADAL" clId="{16DD6C05-4403-489B-B3F1-E83B8A7B21DE}" dt="2023-08-21T13:26:26.341" v="359"/>
        <pc:sldMkLst>
          <pc:docMk/>
          <pc:sldMk cId="2525749149" sldId="501"/>
        </pc:sldMkLst>
        <pc:spChg chg="mod">
          <ac:chgData name="Michael Kres" userId="dc2aae9b-7865-4c31-b626-bc288c968dae" providerId="ADAL" clId="{16DD6C05-4403-489B-B3F1-E83B8A7B21DE}" dt="2023-08-21T13:26:26.341" v="359"/>
          <ac:spMkLst>
            <pc:docMk/>
            <pc:sldMk cId="2525749149" sldId="501"/>
            <ac:spMk id="5" creationId="{57B35078-2286-4780-96BE-409B8DEE169E}"/>
          </ac:spMkLst>
        </pc:spChg>
      </pc:sldChg>
      <pc:sldChg chg="modSp mod">
        <pc:chgData name="Michael Kres" userId="dc2aae9b-7865-4c31-b626-bc288c968dae" providerId="ADAL" clId="{16DD6C05-4403-489B-B3F1-E83B8A7B21DE}" dt="2023-08-21T13:25:36.716" v="353"/>
        <pc:sldMkLst>
          <pc:docMk/>
          <pc:sldMk cId="1361128110" sldId="502"/>
        </pc:sldMkLst>
        <pc:spChg chg="mod">
          <ac:chgData name="Michael Kres" userId="dc2aae9b-7865-4c31-b626-bc288c968dae" providerId="ADAL" clId="{16DD6C05-4403-489B-B3F1-E83B8A7B21DE}" dt="2023-08-21T13:25:36.716" v="353"/>
          <ac:spMkLst>
            <pc:docMk/>
            <pc:sldMk cId="1361128110" sldId="502"/>
            <ac:spMk id="5" creationId="{57B35078-2286-4780-96BE-409B8DEE169E}"/>
          </ac:spMkLst>
        </pc:spChg>
      </pc:sldChg>
      <pc:sldChg chg="modSp mod">
        <pc:chgData name="Michael Kres" userId="dc2aae9b-7865-4c31-b626-bc288c968dae" providerId="ADAL" clId="{16DD6C05-4403-489B-B3F1-E83B8A7B21DE}" dt="2023-08-21T13:25:32.520" v="352"/>
        <pc:sldMkLst>
          <pc:docMk/>
          <pc:sldMk cId="2337427609" sldId="503"/>
        </pc:sldMkLst>
        <pc:spChg chg="mod">
          <ac:chgData name="Michael Kres" userId="dc2aae9b-7865-4c31-b626-bc288c968dae" providerId="ADAL" clId="{16DD6C05-4403-489B-B3F1-E83B8A7B21DE}" dt="2023-08-21T13:25:32.520" v="352"/>
          <ac:spMkLst>
            <pc:docMk/>
            <pc:sldMk cId="2337427609" sldId="503"/>
            <ac:spMk id="5" creationId="{57B35078-2286-4780-96BE-409B8DEE169E}"/>
          </ac:spMkLst>
        </pc:spChg>
      </pc:sldChg>
      <pc:sldChg chg="addSp delSp modSp add mod">
        <pc:chgData name="Michael Kres" userId="dc2aae9b-7865-4c31-b626-bc288c968dae" providerId="ADAL" clId="{16DD6C05-4403-489B-B3F1-E83B8A7B21DE}" dt="2023-08-21T13:24:54.057" v="347"/>
        <pc:sldMkLst>
          <pc:docMk/>
          <pc:sldMk cId="2650093952" sldId="504"/>
        </pc:sldMkLst>
        <pc:spChg chg="mod">
          <ac:chgData name="Michael Kres" userId="dc2aae9b-7865-4c31-b626-bc288c968dae" providerId="ADAL" clId="{16DD6C05-4403-489B-B3F1-E83B8A7B21DE}" dt="2023-08-21T13:20:50.445" v="223" actId="20577"/>
          <ac:spMkLst>
            <pc:docMk/>
            <pc:sldMk cId="2650093952" sldId="504"/>
            <ac:spMk id="2" creationId="{EE4D0332-BF7B-487B-95FC-C17655D83715}"/>
          </ac:spMkLst>
        </pc:spChg>
        <pc:spChg chg="del">
          <ac:chgData name="Michael Kres" userId="dc2aae9b-7865-4c31-b626-bc288c968dae" providerId="ADAL" clId="{16DD6C05-4403-489B-B3F1-E83B8A7B21DE}" dt="2023-08-21T13:20:53.178" v="224" actId="478"/>
          <ac:spMkLst>
            <pc:docMk/>
            <pc:sldMk cId="2650093952" sldId="504"/>
            <ac:spMk id="4" creationId="{14E32DFA-A3F2-4134-89FA-BD413F1A3056}"/>
          </ac:spMkLst>
        </pc:spChg>
        <pc:spChg chg="add del mod">
          <ac:chgData name="Michael Kres" userId="dc2aae9b-7865-4c31-b626-bc288c968dae" providerId="ADAL" clId="{16DD6C05-4403-489B-B3F1-E83B8A7B21DE}" dt="2023-08-21T13:20:54.934" v="225" actId="478"/>
          <ac:spMkLst>
            <pc:docMk/>
            <pc:sldMk cId="2650093952" sldId="504"/>
            <ac:spMk id="5" creationId="{830FDAA0-3738-B150-0D0F-78C85325BDFE}"/>
          </ac:spMkLst>
        </pc:spChg>
        <pc:spChg chg="mod">
          <ac:chgData name="Michael Kres" userId="dc2aae9b-7865-4c31-b626-bc288c968dae" providerId="ADAL" clId="{16DD6C05-4403-489B-B3F1-E83B8A7B21DE}" dt="2023-08-21T13:24:54.057" v="347"/>
          <ac:spMkLst>
            <pc:docMk/>
            <pc:sldMk cId="2650093952" sldId="504"/>
            <ac:spMk id="7" creationId="{3115EE4D-51F9-D8AB-6908-EAFFC1A3718D}"/>
          </ac:spMkLst>
        </pc:spChg>
        <pc:spChg chg="add mod">
          <ac:chgData name="Michael Kres" userId="dc2aae9b-7865-4c31-b626-bc288c968dae" providerId="ADAL" clId="{16DD6C05-4403-489B-B3F1-E83B8A7B21DE}" dt="2023-08-21T13:21:46.879" v="226"/>
          <ac:spMkLst>
            <pc:docMk/>
            <pc:sldMk cId="2650093952" sldId="504"/>
            <ac:spMk id="8" creationId="{D3E021D6-5571-7D62-8659-ED1988E098BB}"/>
          </ac:spMkLst>
        </pc:spChg>
        <pc:picChg chg="add mod">
          <ac:chgData name="Michael Kres" userId="dc2aae9b-7865-4c31-b626-bc288c968dae" providerId="ADAL" clId="{16DD6C05-4403-489B-B3F1-E83B8A7B21DE}" dt="2023-08-21T13:21:46.879" v="226"/>
          <ac:picMkLst>
            <pc:docMk/>
            <pc:sldMk cId="2650093952" sldId="504"/>
            <ac:picMk id="9" creationId="{AED7A7D4-FC35-C90D-436F-1E8316ECE756}"/>
          </ac:picMkLst>
        </pc:picChg>
      </pc:sldChg>
      <pc:sldChg chg="addSp delSp modSp add mod">
        <pc:chgData name="Michael Kres" userId="dc2aae9b-7865-4c31-b626-bc288c968dae" providerId="ADAL" clId="{16DD6C05-4403-489B-B3F1-E83B8A7B21DE}" dt="2023-08-21T13:24:59.245" v="348"/>
        <pc:sldMkLst>
          <pc:docMk/>
          <pc:sldMk cId="2275179978" sldId="505"/>
        </pc:sldMkLst>
        <pc:spChg chg="del">
          <ac:chgData name="Michael Kres" userId="dc2aae9b-7865-4c31-b626-bc288c968dae" providerId="ADAL" clId="{16DD6C05-4403-489B-B3F1-E83B8A7B21DE}" dt="2023-08-21T13:22:00.483" v="229" actId="478"/>
          <ac:spMkLst>
            <pc:docMk/>
            <pc:sldMk cId="2275179978" sldId="505"/>
            <ac:spMk id="4" creationId="{B01960CD-F544-439E-8B7C-E13E89300BD7}"/>
          </ac:spMkLst>
        </pc:spChg>
        <pc:spChg chg="add del mod">
          <ac:chgData name="Michael Kres" userId="dc2aae9b-7865-4c31-b626-bc288c968dae" providerId="ADAL" clId="{16DD6C05-4403-489B-B3F1-E83B8A7B21DE}" dt="2023-08-21T13:22:02.772" v="230" actId="478"/>
          <ac:spMkLst>
            <pc:docMk/>
            <pc:sldMk cId="2275179978" sldId="505"/>
            <ac:spMk id="5" creationId="{556BCD1A-C1AB-5469-6882-A7FDC2E9A5A5}"/>
          </ac:spMkLst>
        </pc:spChg>
        <pc:spChg chg="mod">
          <ac:chgData name="Michael Kres" userId="dc2aae9b-7865-4c31-b626-bc288c968dae" providerId="ADAL" clId="{16DD6C05-4403-489B-B3F1-E83B8A7B21DE}" dt="2023-08-21T13:24:59.245" v="348"/>
          <ac:spMkLst>
            <pc:docMk/>
            <pc:sldMk cId="2275179978" sldId="505"/>
            <ac:spMk id="6" creationId="{4D000E4B-91FF-AF8C-46F5-4DDFC55D78D5}"/>
          </ac:spMkLst>
        </pc:spChg>
        <pc:spChg chg="add del mod">
          <ac:chgData name="Michael Kres" userId="dc2aae9b-7865-4c31-b626-bc288c968dae" providerId="ADAL" clId="{16DD6C05-4403-489B-B3F1-E83B8A7B21DE}" dt="2023-08-21T13:22:21.669" v="232" actId="478"/>
          <ac:spMkLst>
            <pc:docMk/>
            <pc:sldMk cId="2275179978" sldId="505"/>
            <ac:spMk id="7" creationId="{5459F26B-3FDE-60CF-1085-8F988CC89615}"/>
          </ac:spMkLst>
        </pc:spChg>
        <pc:spChg chg="add del mod">
          <ac:chgData name="Michael Kres" userId="dc2aae9b-7865-4c31-b626-bc288c968dae" providerId="ADAL" clId="{16DD6C05-4403-489B-B3F1-E83B8A7B21DE}" dt="2023-08-21T13:22:24.028" v="233" actId="478"/>
          <ac:spMkLst>
            <pc:docMk/>
            <pc:sldMk cId="2275179978" sldId="505"/>
            <ac:spMk id="10" creationId="{F274A5A4-8361-6F9B-5DB6-9CDD20881A12}"/>
          </ac:spMkLst>
        </pc:spChg>
        <pc:spChg chg="add mod">
          <ac:chgData name="Michael Kres" userId="dc2aae9b-7865-4c31-b626-bc288c968dae" providerId="ADAL" clId="{16DD6C05-4403-489B-B3F1-E83B8A7B21DE}" dt="2023-08-21T13:22:35.918" v="234"/>
          <ac:spMkLst>
            <pc:docMk/>
            <pc:sldMk cId="2275179978" sldId="505"/>
            <ac:spMk id="11" creationId="{385489D2-0538-76DA-76DA-BCC5FBCAD79F}"/>
          </ac:spMkLst>
        </pc:spChg>
        <pc:picChg chg="add del mod">
          <ac:chgData name="Michael Kres" userId="dc2aae9b-7865-4c31-b626-bc288c968dae" providerId="ADAL" clId="{16DD6C05-4403-489B-B3F1-E83B8A7B21DE}" dt="2023-08-21T13:22:21.669" v="232" actId="478"/>
          <ac:picMkLst>
            <pc:docMk/>
            <pc:sldMk cId="2275179978" sldId="505"/>
            <ac:picMk id="8" creationId="{554A4266-DBE6-3D69-0FEC-47DD35F89A33}"/>
          </ac:picMkLst>
        </pc:picChg>
        <pc:picChg chg="add mod">
          <ac:chgData name="Michael Kres" userId="dc2aae9b-7865-4c31-b626-bc288c968dae" providerId="ADAL" clId="{16DD6C05-4403-489B-B3F1-E83B8A7B21DE}" dt="2023-08-21T13:22:35.918" v="234"/>
          <ac:picMkLst>
            <pc:docMk/>
            <pc:sldMk cId="2275179978" sldId="505"/>
            <ac:picMk id="12" creationId="{B5CBBD24-6B21-0BE4-34CD-08830A3F66F3}"/>
          </ac:picMkLst>
        </pc:picChg>
        <pc:picChg chg="del">
          <ac:chgData name="Michael Kres" userId="dc2aae9b-7865-4c31-b626-bc288c968dae" providerId="ADAL" clId="{16DD6C05-4403-489B-B3F1-E83B8A7B21DE}" dt="2023-08-21T13:21:56.847" v="228" actId="478"/>
          <ac:picMkLst>
            <pc:docMk/>
            <pc:sldMk cId="2275179978" sldId="505"/>
            <ac:picMk id="3074" creationId="{FCA60F15-EEF5-B6D7-714B-425812ABDE06}"/>
          </ac:picMkLst>
        </pc:picChg>
      </pc:sldChg>
    </pc:docChg>
  </pc:docChgLst>
  <pc:docChgLst>
    <pc:chgData name="Michael Kres" userId="dc2aae9b-7865-4c31-b626-bc288c968dae" providerId="ADAL" clId="{737805E0-075C-47C6-BACD-88E09AC91521}"/>
    <pc:docChg chg="undo custSel addSld delSld modSld sldOrd">
      <pc:chgData name="Michael Kres" userId="dc2aae9b-7865-4c31-b626-bc288c968dae" providerId="ADAL" clId="{737805E0-075C-47C6-BACD-88E09AC91521}" dt="2023-08-25T15:36:25.755" v="3872" actId="1036"/>
      <pc:docMkLst>
        <pc:docMk/>
      </pc:docMkLst>
      <pc:sldChg chg="modSp mod">
        <pc:chgData name="Michael Kres" userId="dc2aae9b-7865-4c31-b626-bc288c968dae" providerId="ADAL" clId="{737805E0-075C-47C6-BACD-88E09AC91521}" dt="2023-08-25T15:36:25.755" v="3872" actId="1036"/>
        <pc:sldMkLst>
          <pc:docMk/>
          <pc:sldMk cId="1345660203" sldId="460"/>
        </pc:sldMkLst>
        <pc:spChg chg="mod">
          <ac:chgData name="Michael Kres" userId="dc2aae9b-7865-4c31-b626-bc288c968dae" providerId="ADAL" clId="{737805E0-075C-47C6-BACD-88E09AC91521}" dt="2023-08-25T15:36:25.755" v="3872" actId="1036"/>
          <ac:spMkLst>
            <pc:docMk/>
            <pc:sldMk cId="1345660203" sldId="460"/>
            <ac:spMk id="3" creationId="{7076B58D-4D11-4867-ACA0-D8596AE62148}"/>
          </ac:spMkLst>
        </pc:spChg>
      </pc:sldChg>
      <pc:sldChg chg="addSp delSp modSp mod">
        <pc:chgData name="Michael Kres" userId="dc2aae9b-7865-4c31-b626-bc288c968dae" providerId="ADAL" clId="{737805E0-075C-47C6-BACD-88E09AC91521}" dt="2023-08-25T15:03:09.637" v="3242" actId="478"/>
        <pc:sldMkLst>
          <pc:docMk/>
          <pc:sldMk cId="2233554044" sldId="467"/>
        </pc:sldMkLst>
        <pc:spChg chg="mod">
          <ac:chgData name="Michael Kres" userId="dc2aae9b-7865-4c31-b626-bc288c968dae" providerId="ADAL" clId="{737805E0-075C-47C6-BACD-88E09AC91521}" dt="2023-08-25T15:01:48.971" v="3202" actId="1036"/>
          <ac:spMkLst>
            <pc:docMk/>
            <pc:sldMk cId="2233554044" sldId="467"/>
            <ac:spMk id="2" creationId="{97B9754B-C162-8D42-932F-A07AD8D50828}"/>
          </ac:spMkLst>
        </pc:spChg>
        <pc:spChg chg="mod">
          <ac:chgData name="Michael Kres" userId="dc2aae9b-7865-4c31-b626-bc288c968dae" providerId="ADAL" clId="{737805E0-075C-47C6-BACD-88E09AC91521}" dt="2023-08-25T14:31:39.006" v="2358" actId="20577"/>
          <ac:spMkLst>
            <pc:docMk/>
            <pc:sldMk cId="2233554044" sldId="467"/>
            <ac:spMk id="4" creationId="{C06C7009-A98C-4EB9-88E7-955C145C3B46}"/>
          </ac:spMkLst>
        </pc:spChg>
        <pc:spChg chg="mod">
          <ac:chgData name="Michael Kres" userId="dc2aae9b-7865-4c31-b626-bc288c968dae" providerId="ADAL" clId="{737805E0-075C-47C6-BACD-88E09AC91521}" dt="2023-08-25T15:02:05.581" v="3219" actId="1036"/>
          <ac:spMkLst>
            <pc:docMk/>
            <pc:sldMk cId="2233554044" sldId="467"/>
            <ac:spMk id="13" creationId="{CB5DF0A6-E649-86E1-BFF3-49CAFB294B5E}"/>
          </ac:spMkLst>
        </pc:spChg>
        <pc:spChg chg="mod">
          <ac:chgData name="Michael Kres" userId="dc2aae9b-7865-4c31-b626-bc288c968dae" providerId="ADAL" clId="{737805E0-075C-47C6-BACD-88E09AC91521}" dt="2023-08-25T15:01:53.582" v="3206" actId="1035"/>
          <ac:spMkLst>
            <pc:docMk/>
            <pc:sldMk cId="2233554044" sldId="467"/>
            <ac:spMk id="14" creationId="{EF8F1022-2C09-8B73-F6DD-16D7D3EAFDAC}"/>
          </ac:spMkLst>
        </pc:spChg>
        <pc:spChg chg="mod">
          <ac:chgData name="Michael Kres" userId="dc2aae9b-7865-4c31-b626-bc288c968dae" providerId="ADAL" clId="{737805E0-075C-47C6-BACD-88E09AC91521}" dt="2023-08-25T14:37:39.836" v="2902" actId="1036"/>
          <ac:spMkLst>
            <pc:docMk/>
            <pc:sldMk cId="2233554044" sldId="467"/>
            <ac:spMk id="15" creationId="{089F226C-B701-31A1-F69F-4513A9C5FF8C}"/>
          </ac:spMkLst>
        </pc:spChg>
        <pc:spChg chg="mod">
          <ac:chgData name="Michael Kres" userId="dc2aae9b-7865-4c31-b626-bc288c968dae" providerId="ADAL" clId="{737805E0-075C-47C6-BACD-88E09AC91521}" dt="2023-08-25T15:01:06.042" v="3167" actId="1036"/>
          <ac:spMkLst>
            <pc:docMk/>
            <pc:sldMk cId="2233554044" sldId="467"/>
            <ac:spMk id="16" creationId="{158BD110-EC61-8221-8DAF-90536147903F}"/>
          </ac:spMkLst>
        </pc:spChg>
        <pc:spChg chg="mod">
          <ac:chgData name="Michael Kres" userId="dc2aae9b-7865-4c31-b626-bc288c968dae" providerId="ADAL" clId="{737805E0-075C-47C6-BACD-88E09AC91521}" dt="2023-08-25T15:00:51.436" v="3146" actId="1036"/>
          <ac:spMkLst>
            <pc:docMk/>
            <pc:sldMk cId="2233554044" sldId="467"/>
            <ac:spMk id="17" creationId="{6B1EA320-2DDA-9D3F-8C4A-057DEB67C0BF}"/>
          </ac:spMkLst>
        </pc:spChg>
        <pc:spChg chg="mod">
          <ac:chgData name="Michael Kres" userId="dc2aae9b-7865-4c31-b626-bc288c968dae" providerId="ADAL" clId="{737805E0-075C-47C6-BACD-88E09AC91521}" dt="2023-08-25T15:03:05.369" v="3241" actId="1035"/>
          <ac:spMkLst>
            <pc:docMk/>
            <pc:sldMk cId="2233554044" sldId="467"/>
            <ac:spMk id="18" creationId="{08F02363-04D5-562F-182A-7BCB8A209B51}"/>
          </ac:spMkLst>
        </pc:spChg>
        <pc:picChg chg="mod">
          <ac:chgData name="Michael Kres" userId="dc2aae9b-7865-4c31-b626-bc288c968dae" providerId="ADAL" clId="{737805E0-075C-47C6-BACD-88E09AC91521}" dt="2023-08-25T15:02:02.843" v="3215" actId="1036"/>
          <ac:picMkLst>
            <pc:docMk/>
            <pc:sldMk cId="2233554044" sldId="467"/>
            <ac:picMk id="6" creationId="{45E938AA-195F-A5E6-32B3-718663936907}"/>
          </ac:picMkLst>
        </pc:picChg>
        <pc:picChg chg="mod">
          <ac:chgData name="Michael Kres" userId="dc2aae9b-7865-4c31-b626-bc288c968dae" providerId="ADAL" clId="{737805E0-075C-47C6-BACD-88E09AC91521}" dt="2023-08-25T15:01:44.574" v="3197" actId="1036"/>
          <ac:picMkLst>
            <pc:docMk/>
            <pc:sldMk cId="2233554044" sldId="467"/>
            <ac:picMk id="7" creationId="{D379FF74-8201-4E48-D296-E6A989E6A7E5}"/>
          </ac:picMkLst>
        </pc:picChg>
        <pc:picChg chg="mod">
          <ac:chgData name="Michael Kres" userId="dc2aae9b-7865-4c31-b626-bc288c968dae" providerId="ADAL" clId="{737805E0-075C-47C6-BACD-88E09AC91521}" dt="2023-08-25T14:59:40.739" v="3093" actId="1038"/>
          <ac:picMkLst>
            <pc:docMk/>
            <pc:sldMk cId="2233554044" sldId="467"/>
            <ac:picMk id="8" creationId="{40DE4049-82D8-B296-6D9C-E72BF180CEA0}"/>
          </ac:picMkLst>
        </pc:picChg>
        <pc:picChg chg="mod">
          <ac:chgData name="Michael Kres" userId="dc2aae9b-7865-4c31-b626-bc288c968dae" providerId="ADAL" clId="{737805E0-075C-47C6-BACD-88E09AC91521}" dt="2023-08-25T15:00:55.354" v="3152" actId="1036"/>
          <ac:picMkLst>
            <pc:docMk/>
            <pc:sldMk cId="2233554044" sldId="467"/>
            <ac:picMk id="10" creationId="{6FFC685D-453B-0AEC-6468-C82D37FC76B0}"/>
          </ac:picMkLst>
        </pc:picChg>
        <pc:picChg chg="mod">
          <ac:chgData name="Michael Kres" userId="dc2aae9b-7865-4c31-b626-bc288c968dae" providerId="ADAL" clId="{737805E0-075C-47C6-BACD-88E09AC91521}" dt="2023-08-25T15:01:16.431" v="3179" actId="1036"/>
          <ac:picMkLst>
            <pc:docMk/>
            <pc:sldMk cId="2233554044" sldId="467"/>
            <ac:picMk id="11" creationId="{4323F84D-B9A5-C099-22EB-BDB76D114B7C}"/>
          </ac:picMkLst>
        </pc:picChg>
        <pc:picChg chg="mod">
          <ac:chgData name="Michael Kres" userId="dc2aae9b-7865-4c31-b626-bc288c968dae" providerId="ADAL" clId="{737805E0-075C-47C6-BACD-88E09AC91521}" dt="2023-08-25T15:01:16.431" v="3179" actId="1036"/>
          <ac:picMkLst>
            <pc:docMk/>
            <pc:sldMk cId="2233554044" sldId="467"/>
            <ac:picMk id="12" creationId="{71538F14-303A-B149-09CF-D8D3A24BAF09}"/>
          </ac:picMkLst>
        </pc:picChg>
        <pc:picChg chg="mod">
          <ac:chgData name="Michael Kres" userId="dc2aae9b-7865-4c31-b626-bc288c968dae" providerId="ADAL" clId="{737805E0-075C-47C6-BACD-88E09AC91521}" dt="2023-08-25T14:31:16.310" v="2313" actId="1037"/>
          <ac:picMkLst>
            <pc:docMk/>
            <pc:sldMk cId="2233554044" sldId="467"/>
            <ac:picMk id="19" creationId="{601F860C-8CD6-A785-04DF-2BBC0109F7D6}"/>
          </ac:picMkLst>
        </pc:picChg>
        <pc:picChg chg="mod">
          <ac:chgData name="Michael Kres" userId="dc2aae9b-7865-4c31-b626-bc288c968dae" providerId="ADAL" clId="{737805E0-075C-47C6-BACD-88E09AC91521}" dt="2023-08-25T15:03:00.556" v="3236" actId="1036"/>
          <ac:picMkLst>
            <pc:docMk/>
            <pc:sldMk cId="2233554044" sldId="467"/>
            <ac:picMk id="25" creationId="{FA0C0AF8-572D-44DD-9ED3-900F1FE51061}"/>
          </ac:picMkLst>
        </pc:picChg>
        <pc:cxnChg chg="add del mod">
          <ac:chgData name="Michael Kres" userId="dc2aae9b-7865-4c31-b626-bc288c968dae" providerId="ADAL" clId="{737805E0-075C-47C6-BACD-88E09AC91521}" dt="2023-08-25T15:02:11.009" v="3220" actId="478"/>
          <ac:cxnSpMkLst>
            <pc:docMk/>
            <pc:sldMk cId="2233554044" sldId="467"/>
            <ac:cxnSpMk id="9" creationId="{CA4BD95D-52AE-CC52-C86F-19F8FA8A4A7E}"/>
          </ac:cxnSpMkLst>
        </pc:cxnChg>
        <pc:cxnChg chg="add del">
          <ac:chgData name="Michael Kres" userId="dc2aae9b-7865-4c31-b626-bc288c968dae" providerId="ADAL" clId="{737805E0-075C-47C6-BACD-88E09AC91521}" dt="2023-08-25T15:02:44.148" v="3232" actId="11529"/>
          <ac:cxnSpMkLst>
            <pc:docMk/>
            <pc:sldMk cId="2233554044" sldId="467"/>
            <ac:cxnSpMk id="21" creationId="{6E86BB59-462C-78D0-F624-044B2CD0952C}"/>
          </ac:cxnSpMkLst>
        </pc:cxnChg>
        <pc:cxnChg chg="add del">
          <ac:chgData name="Michael Kres" userId="dc2aae9b-7865-4c31-b626-bc288c968dae" providerId="ADAL" clId="{737805E0-075C-47C6-BACD-88E09AC91521}" dt="2023-08-25T15:03:09.637" v="3242" actId="478"/>
          <ac:cxnSpMkLst>
            <pc:docMk/>
            <pc:sldMk cId="2233554044" sldId="467"/>
            <ac:cxnSpMk id="24" creationId="{00BF99F3-5911-518B-738F-58BDE012F25B}"/>
          </ac:cxnSpMkLst>
        </pc:cxnChg>
      </pc:sldChg>
      <pc:sldChg chg="modSp">
        <pc:chgData name="Michael Kres" userId="dc2aae9b-7865-4c31-b626-bc288c968dae" providerId="ADAL" clId="{737805E0-075C-47C6-BACD-88E09AC91521}" dt="2023-08-25T14:09:30.485" v="983" actId="1076"/>
        <pc:sldMkLst>
          <pc:docMk/>
          <pc:sldMk cId="2501832044" sldId="481"/>
        </pc:sldMkLst>
        <pc:picChg chg="mod">
          <ac:chgData name="Michael Kres" userId="dc2aae9b-7865-4c31-b626-bc288c968dae" providerId="ADAL" clId="{737805E0-075C-47C6-BACD-88E09AC91521}" dt="2023-08-25T14:09:30.485" v="983" actId="1076"/>
          <ac:picMkLst>
            <pc:docMk/>
            <pc:sldMk cId="2501832044" sldId="481"/>
            <ac:picMk id="1026" creationId="{D5F2B520-895B-5FAD-DCE8-CF3DE64B439E}"/>
          </ac:picMkLst>
        </pc:picChg>
      </pc:sldChg>
      <pc:sldChg chg="addSp delSp modSp mod">
        <pc:chgData name="Michael Kres" userId="dc2aae9b-7865-4c31-b626-bc288c968dae" providerId="ADAL" clId="{737805E0-075C-47C6-BACD-88E09AC91521}" dt="2023-08-25T14:35:19.762" v="2618"/>
        <pc:sldMkLst>
          <pc:docMk/>
          <pc:sldMk cId="4276419374" sldId="488"/>
        </pc:sldMkLst>
        <pc:spChg chg="mod">
          <ac:chgData name="Michael Kres" userId="dc2aae9b-7865-4c31-b626-bc288c968dae" providerId="ADAL" clId="{737805E0-075C-47C6-BACD-88E09AC91521}" dt="2023-08-25T14:32:25.988" v="2405" actId="20577"/>
          <ac:spMkLst>
            <pc:docMk/>
            <pc:sldMk cId="4276419374" sldId="488"/>
            <ac:spMk id="3" creationId="{2E989411-A627-4340-9903-B51AE56A5045}"/>
          </ac:spMkLst>
        </pc:spChg>
        <pc:spChg chg="add del mod">
          <ac:chgData name="Michael Kres" userId="dc2aae9b-7865-4c31-b626-bc288c968dae" providerId="ADAL" clId="{737805E0-075C-47C6-BACD-88E09AC91521}" dt="2023-08-25T14:35:19.762" v="2618"/>
          <ac:spMkLst>
            <pc:docMk/>
            <pc:sldMk cId="4276419374" sldId="488"/>
            <ac:spMk id="4" creationId="{E01754EC-10CE-430D-B4A9-25C84B0AE6EC}"/>
          </ac:spMkLst>
        </pc:spChg>
        <pc:spChg chg="add del mod">
          <ac:chgData name="Michael Kres" userId="dc2aae9b-7865-4c31-b626-bc288c968dae" providerId="ADAL" clId="{737805E0-075C-47C6-BACD-88E09AC91521}" dt="2023-08-25T13:57:30.772" v="912" actId="478"/>
          <ac:spMkLst>
            <pc:docMk/>
            <pc:sldMk cId="4276419374" sldId="488"/>
            <ac:spMk id="8" creationId="{11EB39D0-EAE8-F709-68A5-3BF9A1C29573}"/>
          </ac:spMkLst>
        </pc:spChg>
      </pc:sldChg>
      <pc:sldChg chg="addSp delSp modSp mod modNotesTx">
        <pc:chgData name="Michael Kres" userId="dc2aae9b-7865-4c31-b626-bc288c968dae" providerId="ADAL" clId="{737805E0-075C-47C6-BACD-88E09AC91521}" dt="2023-08-25T15:04:42.570" v="3248" actId="1076"/>
        <pc:sldMkLst>
          <pc:docMk/>
          <pc:sldMk cId="3599041742" sldId="490"/>
        </pc:sldMkLst>
        <pc:spChg chg="mod">
          <ac:chgData name="Michael Kres" userId="dc2aae9b-7865-4c31-b626-bc288c968dae" providerId="ADAL" clId="{737805E0-075C-47C6-BACD-88E09AC91521}" dt="2023-08-25T11:08:33.494" v="46" actId="20577"/>
          <ac:spMkLst>
            <pc:docMk/>
            <pc:sldMk cId="3599041742" sldId="490"/>
            <ac:spMk id="3" creationId="{7088E82B-203F-4F36-9BD5-FAC28081F315}"/>
          </ac:spMkLst>
        </pc:spChg>
        <pc:spChg chg="mod">
          <ac:chgData name="Michael Kres" userId="dc2aae9b-7865-4c31-b626-bc288c968dae" providerId="ADAL" clId="{737805E0-075C-47C6-BACD-88E09AC91521}" dt="2023-08-25T11:08:57.173" v="102" actId="20577"/>
          <ac:spMkLst>
            <pc:docMk/>
            <pc:sldMk cId="3599041742" sldId="490"/>
            <ac:spMk id="21" creationId="{16F7A33A-5CB5-3C85-D89E-658FCFA8D903}"/>
          </ac:spMkLst>
        </pc:spChg>
        <pc:spChg chg="del">
          <ac:chgData name="Michael Kres" userId="dc2aae9b-7865-4c31-b626-bc288c968dae" providerId="ADAL" clId="{737805E0-075C-47C6-BACD-88E09AC91521}" dt="2023-08-25T11:08:41.441" v="48" actId="478"/>
          <ac:spMkLst>
            <pc:docMk/>
            <pc:sldMk cId="3599041742" sldId="490"/>
            <ac:spMk id="44" creationId="{3CEE9FFB-7285-30CD-0C33-88F772583504}"/>
          </ac:spMkLst>
        </pc:spChg>
        <pc:spChg chg="del">
          <ac:chgData name="Michael Kres" userId="dc2aae9b-7865-4c31-b626-bc288c968dae" providerId="ADAL" clId="{737805E0-075C-47C6-BACD-88E09AC91521}" dt="2023-08-25T11:08:41.441" v="48" actId="478"/>
          <ac:spMkLst>
            <pc:docMk/>
            <pc:sldMk cId="3599041742" sldId="490"/>
            <ac:spMk id="47" creationId="{87CFFB8A-8631-BF07-CA8B-3C4745D66C91}"/>
          </ac:spMkLst>
        </pc:spChg>
        <pc:spChg chg="del">
          <ac:chgData name="Michael Kres" userId="dc2aae9b-7865-4c31-b626-bc288c968dae" providerId="ADAL" clId="{737805E0-075C-47C6-BACD-88E09AC91521}" dt="2023-08-25T11:08:41.441" v="48" actId="478"/>
          <ac:spMkLst>
            <pc:docMk/>
            <pc:sldMk cId="3599041742" sldId="490"/>
            <ac:spMk id="48" creationId="{9AB6F392-1561-9EE8-05EA-4546FA17EE38}"/>
          </ac:spMkLst>
        </pc:spChg>
        <pc:spChg chg="del">
          <ac:chgData name="Michael Kres" userId="dc2aae9b-7865-4c31-b626-bc288c968dae" providerId="ADAL" clId="{737805E0-075C-47C6-BACD-88E09AC91521}" dt="2023-08-25T11:08:41.441" v="48" actId="478"/>
          <ac:spMkLst>
            <pc:docMk/>
            <pc:sldMk cId="3599041742" sldId="490"/>
            <ac:spMk id="49" creationId="{D1FE4A4E-3C90-EBD9-3441-EEDF48549989}"/>
          </ac:spMkLst>
        </pc:spChg>
        <pc:spChg chg="del">
          <ac:chgData name="Michael Kres" userId="dc2aae9b-7865-4c31-b626-bc288c968dae" providerId="ADAL" clId="{737805E0-075C-47C6-BACD-88E09AC91521}" dt="2023-08-25T11:08:41.441" v="48" actId="478"/>
          <ac:spMkLst>
            <pc:docMk/>
            <pc:sldMk cId="3599041742" sldId="490"/>
            <ac:spMk id="50" creationId="{92CDE2AB-B4C5-7C3A-5E62-613AB52E369A}"/>
          </ac:spMkLst>
        </pc:spChg>
        <pc:spChg chg="del">
          <ac:chgData name="Michael Kres" userId="dc2aae9b-7865-4c31-b626-bc288c968dae" providerId="ADAL" clId="{737805E0-075C-47C6-BACD-88E09AC91521}" dt="2023-08-25T11:08:41.441" v="48" actId="478"/>
          <ac:spMkLst>
            <pc:docMk/>
            <pc:sldMk cId="3599041742" sldId="490"/>
            <ac:spMk id="51" creationId="{1D9A181C-23C0-5ADD-B43A-62E56BFD2654}"/>
          </ac:spMkLst>
        </pc:spChg>
        <pc:spChg chg="del">
          <ac:chgData name="Michael Kres" userId="dc2aae9b-7865-4c31-b626-bc288c968dae" providerId="ADAL" clId="{737805E0-075C-47C6-BACD-88E09AC91521}" dt="2023-08-25T11:08:41.441" v="48" actId="478"/>
          <ac:spMkLst>
            <pc:docMk/>
            <pc:sldMk cId="3599041742" sldId="490"/>
            <ac:spMk id="52" creationId="{F83A6934-190E-6819-531A-5248EB8A27DE}"/>
          </ac:spMkLst>
        </pc:spChg>
        <pc:spChg chg="del">
          <ac:chgData name="Michael Kres" userId="dc2aae9b-7865-4c31-b626-bc288c968dae" providerId="ADAL" clId="{737805E0-075C-47C6-BACD-88E09AC91521}" dt="2023-08-25T11:08:41.441" v="48" actId="478"/>
          <ac:spMkLst>
            <pc:docMk/>
            <pc:sldMk cId="3599041742" sldId="490"/>
            <ac:spMk id="53" creationId="{2E6310C0-1F59-D275-DCB8-E14315A48801}"/>
          </ac:spMkLst>
        </pc:spChg>
        <pc:spChg chg="del">
          <ac:chgData name="Michael Kres" userId="dc2aae9b-7865-4c31-b626-bc288c968dae" providerId="ADAL" clId="{737805E0-075C-47C6-BACD-88E09AC91521}" dt="2023-08-25T11:08:41.441" v="48" actId="478"/>
          <ac:spMkLst>
            <pc:docMk/>
            <pc:sldMk cId="3599041742" sldId="490"/>
            <ac:spMk id="54" creationId="{21C08548-8C41-D09A-B597-6D55BCD43C4A}"/>
          </ac:spMkLst>
        </pc:spChg>
        <pc:spChg chg="del">
          <ac:chgData name="Michael Kres" userId="dc2aae9b-7865-4c31-b626-bc288c968dae" providerId="ADAL" clId="{737805E0-075C-47C6-BACD-88E09AC91521}" dt="2023-08-25T11:08:41.441" v="48" actId="478"/>
          <ac:spMkLst>
            <pc:docMk/>
            <pc:sldMk cId="3599041742" sldId="490"/>
            <ac:spMk id="55" creationId="{21D3276F-FF41-4B11-D8D5-78014761869C}"/>
          </ac:spMkLst>
        </pc:spChg>
        <pc:spChg chg="del">
          <ac:chgData name="Michael Kres" userId="dc2aae9b-7865-4c31-b626-bc288c968dae" providerId="ADAL" clId="{737805E0-075C-47C6-BACD-88E09AC91521}" dt="2023-08-25T11:08:41.441" v="48" actId="478"/>
          <ac:spMkLst>
            <pc:docMk/>
            <pc:sldMk cId="3599041742" sldId="490"/>
            <ac:spMk id="56" creationId="{20CA29E5-248F-4A60-89A2-3E7F3A77140C}"/>
          </ac:spMkLst>
        </pc:spChg>
        <pc:spChg chg="del">
          <ac:chgData name="Michael Kres" userId="dc2aae9b-7865-4c31-b626-bc288c968dae" providerId="ADAL" clId="{737805E0-075C-47C6-BACD-88E09AC91521}" dt="2023-08-25T11:08:41.441" v="48" actId="478"/>
          <ac:spMkLst>
            <pc:docMk/>
            <pc:sldMk cId="3599041742" sldId="490"/>
            <ac:spMk id="57" creationId="{4BAF113D-4459-ED09-5EF4-3D7A8BF2443B}"/>
          </ac:spMkLst>
        </pc:spChg>
        <pc:spChg chg="del">
          <ac:chgData name="Michael Kres" userId="dc2aae9b-7865-4c31-b626-bc288c968dae" providerId="ADAL" clId="{737805E0-075C-47C6-BACD-88E09AC91521}" dt="2023-08-25T11:08:41.441" v="48" actId="478"/>
          <ac:spMkLst>
            <pc:docMk/>
            <pc:sldMk cId="3599041742" sldId="490"/>
            <ac:spMk id="58" creationId="{D8DA9D8F-54F1-466D-8BC9-FAFD16BDF9DD}"/>
          </ac:spMkLst>
        </pc:spChg>
        <pc:spChg chg="del">
          <ac:chgData name="Michael Kres" userId="dc2aae9b-7865-4c31-b626-bc288c968dae" providerId="ADAL" clId="{737805E0-075C-47C6-BACD-88E09AC91521}" dt="2023-08-25T11:08:41.441" v="48" actId="478"/>
          <ac:spMkLst>
            <pc:docMk/>
            <pc:sldMk cId="3599041742" sldId="490"/>
            <ac:spMk id="59" creationId="{191BD117-D554-B928-2686-80978D672D8F}"/>
          </ac:spMkLst>
        </pc:spChg>
        <pc:graphicFrameChg chg="add del modGraphic">
          <ac:chgData name="Michael Kres" userId="dc2aae9b-7865-4c31-b626-bc288c968dae" providerId="ADAL" clId="{737805E0-075C-47C6-BACD-88E09AC91521}" dt="2023-08-25T11:10:24.092" v="108" actId="478"/>
          <ac:graphicFrameMkLst>
            <pc:docMk/>
            <pc:sldMk cId="3599041742" sldId="490"/>
            <ac:graphicFrameMk id="5" creationId="{D422DBFE-EEFF-D006-3BCD-A55E8E00B139}"/>
          </ac:graphicFrameMkLst>
        </pc:graphicFrameChg>
        <pc:graphicFrameChg chg="add mod modGraphic">
          <ac:chgData name="Michael Kres" userId="dc2aae9b-7865-4c31-b626-bc288c968dae" providerId="ADAL" clId="{737805E0-075C-47C6-BACD-88E09AC91521}" dt="2023-08-25T14:20:25.379" v="1646" actId="1036"/>
          <ac:graphicFrameMkLst>
            <pc:docMk/>
            <pc:sldMk cId="3599041742" sldId="490"/>
            <ac:graphicFrameMk id="7" creationId="{398B9E4C-48D4-E6C4-9382-4D9E09D7741E}"/>
          </ac:graphicFrameMkLst>
        </pc:graphicFrameChg>
        <pc:picChg chg="add mod">
          <ac:chgData name="Michael Kres" userId="dc2aae9b-7865-4c31-b626-bc288c968dae" providerId="ADAL" clId="{737805E0-075C-47C6-BACD-88E09AC91521}" dt="2023-08-25T15:04:42.570" v="3248" actId="1076"/>
          <ac:picMkLst>
            <pc:docMk/>
            <pc:sldMk cId="3599041742" sldId="490"/>
            <ac:picMk id="2" creationId="{7EC5DA0A-58CA-0AA0-CB72-CD24C28C0C24}"/>
          </ac:picMkLst>
        </pc:picChg>
        <pc:picChg chg="add del mod">
          <ac:chgData name="Michael Kres" userId="dc2aae9b-7865-4c31-b626-bc288c968dae" providerId="ADAL" clId="{737805E0-075C-47C6-BACD-88E09AC91521}" dt="2023-08-25T13:55:46.573" v="906" actId="478"/>
          <ac:picMkLst>
            <pc:docMk/>
            <pc:sldMk cId="3599041742" sldId="490"/>
            <ac:picMk id="4" creationId="{34981C30-8421-BDAF-672A-F27A1F149770}"/>
          </ac:picMkLst>
        </pc:picChg>
        <pc:picChg chg="del">
          <ac:chgData name="Michael Kres" userId="dc2aae9b-7865-4c31-b626-bc288c968dae" providerId="ADAL" clId="{737805E0-075C-47C6-BACD-88E09AC91521}" dt="2023-08-25T15:04:36.802" v="3246" actId="478"/>
          <ac:picMkLst>
            <pc:docMk/>
            <pc:sldMk cId="3599041742" sldId="490"/>
            <ac:picMk id="22" creationId="{9301E0C9-BD76-1454-CE27-F8E5A221BFD2}"/>
          </ac:picMkLst>
        </pc:picChg>
        <pc:picChg chg="del">
          <ac:chgData name="Michael Kres" userId="dc2aae9b-7865-4c31-b626-bc288c968dae" providerId="ADAL" clId="{737805E0-075C-47C6-BACD-88E09AC91521}" dt="2023-08-25T15:04:34.795" v="3245" actId="478"/>
          <ac:picMkLst>
            <pc:docMk/>
            <pc:sldMk cId="3599041742" sldId="490"/>
            <ac:picMk id="23" creationId="{5906A102-1116-C157-9855-B015F875CAD1}"/>
          </ac:picMkLst>
        </pc:picChg>
        <pc:cxnChg chg="del mod">
          <ac:chgData name="Michael Kres" userId="dc2aae9b-7865-4c31-b626-bc288c968dae" providerId="ADAL" clId="{737805E0-075C-47C6-BACD-88E09AC91521}" dt="2023-08-25T11:08:41.441" v="48" actId="478"/>
          <ac:cxnSpMkLst>
            <pc:docMk/>
            <pc:sldMk cId="3599041742" sldId="490"/>
            <ac:cxnSpMk id="45" creationId="{38D4B156-B8D9-E27E-B8C9-1DA8B0EA2DBB}"/>
          </ac:cxnSpMkLst>
        </pc:cxnChg>
        <pc:cxnChg chg="del mod">
          <ac:chgData name="Michael Kres" userId="dc2aae9b-7865-4c31-b626-bc288c968dae" providerId="ADAL" clId="{737805E0-075C-47C6-BACD-88E09AC91521}" dt="2023-08-25T11:08:41.441" v="48" actId="478"/>
          <ac:cxnSpMkLst>
            <pc:docMk/>
            <pc:sldMk cId="3599041742" sldId="490"/>
            <ac:cxnSpMk id="46" creationId="{3DCFAEDE-BE1F-167B-CBA7-2C9150BBAE2C}"/>
          </ac:cxnSpMkLst>
        </pc:cxnChg>
      </pc:sldChg>
      <pc:sldChg chg="del">
        <pc:chgData name="Michael Kres" userId="dc2aae9b-7865-4c31-b626-bc288c968dae" providerId="ADAL" clId="{737805E0-075C-47C6-BACD-88E09AC91521}" dt="2023-08-25T11:08:07.963" v="0" actId="47"/>
        <pc:sldMkLst>
          <pc:docMk/>
          <pc:sldMk cId="3234816170" sldId="493"/>
        </pc:sldMkLst>
      </pc:sldChg>
      <pc:sldChg chg="addSp delSp modSp mod">
        <pc:chgData name="Michael Kres" userId="dc2aae9b-7865-4c31-b626-bc288c968dae" providerId="ADAL" clId="{737805E0-075C-47C6-BACD-88E09AC91521}" dt="2023-08-25T14:41:11.389" v="3080" actId="14100"/>
        <pc:sldMkLst>
          <pc:docMk/>
          <pc:sldMk cId="3802027990" sldId="494"/>
        </pc:sldMkLst>
        <pc:spChg chg="mod">
          <ac:chgData name="Michael Kres" userId="dc2aae9b-7865-4c31-b626-bc288c968dae" providerId="ADAL" clId="{737805E0-075C-47C6-BACD-88E09AC91521}" dt="2023-08-25T14:19:44.410" v="1610" actId="20577"/>
          <ac:spMkLst>
            <pc:docMk/>
            <pc:sldMk cId="3802027990" sldId="494"/>
            <ac:spMk id="2" creationId="{4A3EFFD5-CC22-431D-A820-B04A015E9DF9}"/>
          </ac:spMkLst>
        </pc:spChg>
        <pc:spChg chg="add del">
          <ac:chgData name="Michael Kres" userId="dc2aae9b-7865-4c31-b626-bc288c968dae" providerId="ADAL" clId="{737805E0-075C-47C6-BACD-88E09AC91521}" dt="2023-08-25T14:19:49.540" v="1611" actId="478"/>
          <ac:spMkLst>
            <pc:docMk/>
            <pc:sldMk cId="3802027990" sldId="494"/>
            <ac:spMk id="18" creationId="{BB4B25AE-6809-7554-935B-6C898183A58B}"/>
          </ac:spMkLst>
        </pc:spChg>
        <pc:spChg chg="add del">
          <ac:chgData name="Michael Kres" userId="dc2aae9b-7865-4c31-b626-bc288c968dae" providerId="ADAL" clId="{737805E0-075C-47C6-BACD-88E09AC91521}" dt="2023-08-25T14:19:49.540" v="1611" actId="478"/>
          <ac:spMkLst>
            <pc:docMk/>
            <pc:sldMk cId="3802027990" sldId="494"/>
            <ac:spMk id="19" creationId="{30B662BB-D3BC-1BF7-72BF-EC4E8B4D45F5}"/>
          </ac:spMkLst>
        </pc:spChg>
        <pc:spChg chg="mod">
          <ac:chgData name="Michael Kres" userId="dc2aae9b-7865-4c31-b626-bc288c968dae" providerId="ADAL" clId="{737805E0-075C-47C6-BACD-88E09AC91521}" dt="2023-08-25T14:41:11.389" v="3080" actId="14100"/>
          <ac:spMkLst>
            <pc:docMk/>
            <pc:sldMk cId="3802027990" sldId="494"/>
            <ac:spMk id="20" creationId="{563038AE-6A2C-E123-7866-B44BC00F0961}"/>
          </ac:spMkLst>
        </pc:spChg>
        <pc:spChg chg="add del">
          <ac:chgData name="Michael Kres" userId="dc2aae9b-7865-4c31-b626-bc288c968dae" providerId="ADAL" clId="{737805E0-075C-47C6-BACD-88E09AC91521}" dt="2023-08-25T14:19:49.540" v="1611" actId="478"/>
          <ac:spMkLst>
            <pc:docMk/>
            <pc:sldMk cId="3802027990" sldId="494"/>
            <ac:spMk id="22" creationId="{3FFBEF31-1ECD-D602-F04D-5D7CBC19EAD8}"/>
          </ac:spMkLst>
        </pc:spChg>
        <pc:spChg chg="add del">
          <ac:chgData name="Michael Kres" userId="dc2aae9b-7865-4c31-b626-bc288c968dae" providerId="ADAL" clId="{737805E0-075C-47C6-BACD-88E09AC91521}" dt="2023-08-25T14:19:52.925" v="1612" actId="478"/>
          <ac:spMkLst>
            <pc:docMk/>
            <pc:sldMk cId="3802027990" sldId="494"/>
            <ac:spMk id="23" creationId="{843BC33B-84D8-DDB0-0ED1-8E7095468BEB}"/>
          </ac:spMkLst>
        </pc:spChg>
        <pc:spChg chg="add del">
          <ac:chgData name="Michael Kres" userId="dc2aae9b-7865-4c31-b626-bc288c968dae" providerId="ADAL" clId="{737805E0-075C-47C6-BACD-88E09AC91521}" dt="2023-08-25T14:19:54.536" v="1613" actId="478"/>
          <ac:spMkLst>
            <pc:docMk/>
            <pc:sldMk cId="3802027990" sldId="494"/>
            <ac:spMk id="24" creationId="{D883F457-AFDA-10AE-B196-85BB61C2514C}"/>
          </ac:spMkLst>
        </pc:spChg>
      </pc:sldChg>
      <pc:sldChg chg="addSp delSp modSp mod">
        <pc:chgData name="Michael Kres" userId="dc2aae9b-7865-4c31-b626-bc288c968dae" providerId="ADAL" clId="{737805E0-075C-47C6-BACD-88E09AC91521}" dt="2023-08-25T14:37:13.638" v="2882" actId="20577"/>
        <pc:sldMkLst>
          <pc:docMk/>
          <pc:sldMk cId="1821168598" sldId="497"/>
        </pc:sldMkLst>
        <pc:spChg chg="mod">
          <ac:chgData name="Michael Kres" userId="dc2aae9b-7865-4c31-b626-bc288c968dae" providerId="ADAL" clId="{737805E0-075C-47C6-BACD-88E09AC91521}" dt="2023-08-25T14:36:38.602" v="2821" actId="20577"/>
          <ac:spMkLst>
            <pc:docMk/>
            <pc:sldMk cId="1821168598" sldId="497"/>
            <ac:spMk id="3" creationId="{2E989411-A627-4340-9903-B51AE56A5045}"/>
          </ac:spMkLst>
        </pc:spChg>
        <pc:spChg chg="del">
          <ac:chgData name="Michael Kres" userId="dc2aae9b-7865-4c31-b626-bc288c968dae" providerId="ADAL" clId="{737805E0-075C-47C6-BACD-88E09AC91521}" dt="2023-08-25T14:36:41.802" v="2822" actId="478"/>
          <ac:spMkLst>
            <pc:docMk/>
            <pc:sldMk cId="1821168598" sldId="497"/>
            <ac:spMk id="4" creationId="{E01754EC-10CE-430D-B4A9-25C84B0AE6EC}"/>
          </ac:spMkLst>
        </pc:spChg>
        <pc:spChg chg="add del mod">
          <ac:chgData name="Michael Kres" userId="dc2aae9b-7865-4c31-b626-bc288c968dae" providerId="ADAL" clId="{737805E0-075C-47C6-BACD-88E09AC91521}" dt="2023-08-25T14:37:13.638" v="2882" actId="20577"/>
          <ac:spMkLst>
            <pc:docMk/>
            <pc:sldMk cId="1821168598" sldId="497"/>
            <ac:spMk id="8" creationId="{FFB51DDD-FE64-15AC-7DD4-59D0CA6B2F85}"/>
          </ac:spMkLst>
        </pc:spChg>
      </pc:sldChg>
      <pc:sldChg chg="modSp mod">
        <pc:chgData name="Michael Kres" userId="dc2aae9b-7865-4c31-b626-bc288c968dae" providerId="ADAL" clId="{737805E0-075C-47C6-BACD-88E09AC91521}" dt="2023-08-25T14:36:27.500" v="2770"/>
        <pc:sldMkLst>
          <pc:docMk/>
          <pc:sldMk cId="1273422768" sldId="500"/>
        </pc:sldMkLst>
        <pc:spChg chg="mod">
          <ac:chgData name="Michael Kres" userId="dc2aae9b-7865-4c31-b626-bc288c968dae" providerId="ADAL" clId="{737805E0-075C-47C6-BACD-88E09AC91521}" dt="2023-08-25T14:34:33.462" v="2599"/>
          <ac:spMkLst>
            <pc:docMk/>
            <pc:sldMk cId="1273422768" sldId="500"/>
            <ac:spMk id="3" creationId="{2E989411-A627-4340-9903-B51AE56A5045}"/>
          </ac:spMkLst>
        </pc:spChg>
        <pc:spChg chg="mod">
          <ac:chgData name="Michael Kres" userId="dc2aae9b-7865-4c31-b626-bc288c968dae" providerId="ADAL" clId="{737805E0-075C-47C6-BACD-88E09AC91521}" dt="2023-08-25T14:36:27.500" v="2770"/>
          <ac:spMkLst>
            <pc:docMk/>
            <pc:sldMk cId="1273422768" sldId="500"/>
            <ac:spMk id="4" creationId="{E01754EC-10CE-430D-B4A9-25C84B0AE6EC}"/>
          </ac:spMkLst>
        </pc:spChg>
      </pc:sldChg>
      <pc:sldChg chg="del">
        <pc:chgData name="Michael Kres" userId="dc2aae9b-7865-4c31-b626-bc288c968dae" providerId="ADAL" clId="{737805E0-075C-47C6-BACD-88E09AC91521}" dt="2023-08-25T11:08:10.381" v="1" actId="47"/>
        <pc:sldMkLst>
          <pc:docMk/>
          <pc:sldMk cId="2525749149" sldId="501"/>
        </pc:sldMkLst>
      </pc:sldChg>
      <pc:sldChg chg="delSp del mod delAnim">
        <pc:chgData name="Michael Kres" userId="dc2aae9b-7865-4c31-b626-bc288c968dae" providerId="ADAL" clId="{737805E0-075C-47C6-BACD-88E09AC91521}" dt="2023-08-25T13:57:16.768" v="908" actId="47"/>
        <pc:sldMkLst>
          <pc:docMk/>
          <pc:sldMk cId="1361128110" sldId="502"/>
        </pc:sldMkLst>
        <pc:spChg chg="del">
          <ac:chgData name="Michael Kres" userId="dc2aae9b-7865-4c31-b626-bc288c968dae" providerId="ADAL" clId="{737805E0-075C-47C6-BACD-88E09AC91521}" dt="2023-08-25T13:57:14.522" v="907" actId="478"/>
          <ac:spMkLst>
            <pc:docMk/>
            <pc:sldMk cId="1361128110" sldId="502"/>
            <ac:spMk id="16" creationId="{192462CF-6048-02BF-F516-9489DF8819AB}"/>
          </ac:spMkLst>
        </pc:spChg>
        <pc:spChg chg="del">
          <ac:chgData name="Michael Kres" userId="dc2aae9b-7865-4c31-b626-bc288c968dae" providerId="ADAL" clId="{737805E0-075C-47C6-BACD-88E09AC91521}" dt="2023-08-25T13:57:14.522" v="907" actId="478"/>
          <ac:spMkLst>
            <pc:docMk/>
            <pc:sldMk cId="1361128110" sldId="502"/>
            <ac:spMk id="17" creationId="{F956D842-2961-06AA-F7E6-0A232C990743}"/>
          </ac:spMkLst>
        </pc:spChg>
        <pc:spChg chg="del">
          <ac:chgData name="Michael Kres" userId="dc2aae9b-7865-4c31-b626-bc288c968dae" providerId="ADAL" clId="{737805E0-075C-47C6-BACD-88E09AC91521}" dt="2023-08-25T13:57:14.522" v="907" actId="478"/>
          <ac:spMkLst>
            <pc:docMk/>
            <pc:sldMk cId="1361128110" sldId="502"/>
            <ac:spMk id="18" creationId="{7396E938-D0B5-30F9-10FD-62735AC2BA16}"/>
          </ac:spMkLst>
        </pc:spChg>
        <pc:spChg chg="del">
          <ac:chgData name="Michael Kres" userId="dc2aae9b-7865-4c31-b626-bc288c968dae" providerId="ADAL" clId="{737805E0-075C-47C6-BACD-88E09AC91521}" dt="2023-08-25T13:57:14.522" v="907" actId="478"/>
          <ac:spMkLst>
            <pc:docMk/>
            <pc:sldMk cId="1361128110" sldId="502"/>
            <ac:spMk id="21" creationId="{A26F72A1-C968-4222-0CE6-5960E84C1D30}"/>
          </ac:spMkLst>
        </pc:spChg>
        <pc:spChg chg="del">
          <ac:chgData name="Michael Kres" userId="dc2aae9b-7865-4c31-b626-bc288c968dae" providerId="ADAL" clId="{737805E0-075C-47C6-BACD-88E09AC91521}" dt="2023-08-25T13:57:14.522" v="907" actId="478"/>
          <ac:spMkLst>
            <pc:docMk/>
            <pc:sldMk cId="1361128110" sldId="502"/>
            <ac:spMk id="22" creationId="{107DECF6-F5A4-CA9C-CD46-8D40421EDB9F}"/>
          </ac:spMkLst>
        </pc:spChg>
        <pc:spChg chg="del">
          <ac:chgData name="Michael Kres" userId="dc2aae9b-7865-4c31-b626-bc288c968dae" providerId="ADAL" clId="{737805E0-075C-47C6-BACD-88E09AC91521}" dt="2023-08-25T13:57:14.522" v="907" actId="478"/>
          <ac:spMkLst>
            <pc:docMk/>
            <pc:sldMk cId="1361128110" sldId="502"/>
            <ac:spMk id="23" creationId="{6134E1FF-18D4-9E2A-A435-EFA1C3BCB58E}"/>
          </ac:spMkLst>
        </pc:spChg>
        <pc:spChg chg="del">
          <ac:chgData name="Michael Kres" userId="dc2aae9b-7865-4c31-b626-bc288c968dae" providerId="ADAL" clId="{737805E0-075C-47C6-BACD-88E09AC91521}" dt="2023-08-25T13:57:14.522" v="907" actId="478"/>
          <ac:spMkLst>
            <pc:docMk/>
            <pc:sldMk cId="1361128110" sldId="502"/>
            <ac:spMk id="24" creationId="{9E2B58A5-98C6-BE77-EBAE-942CDD325404}"/>
          </ac:spMkLst>
        </pc:spChg>
        <pc:spChg chg="del">
          <ac:chgData name="Michael Kres" userId="dc2aae9b-7865-4c31-b626-bc288c968dae" providerId="ADAL" clId="{737805E0-075C-47C6-BACD-88E09AC91521}" dt="2023-08-25T13:57:14.522" v="907" actId="478"/>
          <ac:spMkLst>
            <pc:docMk/>
            <pc:sldMk cId="1361128110" sldId="502"/>
            <ac:spMk id="35" creationId="{1A26A797-CBEB-AC47-6DCA-A698658B32CF}"/>
          </ac:spMkLst>
        </pc:spChg>
        <pc:spChg chg="del">
          <ac:chgData name="Michael Kres" userId="dc2aae9b-7865-4c31-b626-bc288c968dae" providerId="ADAL" clId="{737805E0-075C-47C6-BACD-88E09AC91521}" dt="2023-08-25T13:57:14.522" v="907" actId="478"/>
          <ac:spMkLst>
            <pc:docMk/>
            <pc:sldMk cId="1361128110" sldId="502"/>
            <ac:spMk id="36" creationId="{78C4E4D7-4498-F7F1-83FB-4D564967EF8D}"/>
          </ac:spMkLst>
        </pc:spChg>
        <pc:cxnChg chg="del">
          <ac:chgData name="Michael Kres" userId="dc2aae9b-7865-4c31-b626-bc288c968dae" providerId="ADAL" clId="{737805E0-075C-47C6-BACD-88E09AC91521}" dt="2023-08-25T13:57:14.522" v="907" actId="478"/>
          <ac:cxnSpMkLst>
            <pc:docMk/>
            <pc:sldMk cId="1361128110" sldId="502"/>
            <ac:cxnSpMk id="19" creationId="{3187936B-A095-DEFC-F5DF-EF2640810246}"/>
          </ac:cxnSpMkLst>
        </pc:cxnChg>
        <pc:cxnChg chg="del">
          <ac:chgData name="Michael Kres" userId="dc2aae9b-7865-4c31-b626-bc288c968dae" providerId="ADAL" clId="{737805E0-075C-47C6-BACD-88E09AC91521}" dt="2023-08-25T13:57:14.522" v="907" actId="478"/>
          <ac:cxnSpMkLst>
            <pc:docMk/>
            <pc:sldMk cId="1361128110" sldId="502"/>
            <ac:cxnSpMk id="20" creationId="{672489D2-3DE5-4B77-A03A-EDC307427402}"/>
          </ac:cxnSpMkLst>
        </pc:cxnChg>
      </pc:sldChg>
      <pc:sldChg chg="del">
        <pc:chgData name="Michael Kres" userId="dc2aae9b-7865-4c31-b626-bc288c968dae" providerId="ADAL" clId="{737805E0-075C-47C6-BACD-88E09AC91521}" dt="2023-08-25T13:57:19.123" v="909" actId="47"/>
        <pc:sldMkLst>
          <pc:docMk/>
          <pc:sldMk cId="2337427609" sldId="503"/>
        </pc:sldMkLst>
      </pc:sldChg>
      <pc:sldChg chg="addSp delSp modSp add mod ord">
        <pc:chgData name="Michael Kres" userId="dc2aae9b-7865-4c31-b626-bc288c968dae" providerId="ADAL" clId="{737805E0-075C-47C6-BACD-88E09AC91521}" dt="2023-08-25T15:05:01.268" v="3249" actId="1076"/>
        <pc:sldMkLst>
          <pc:docMk/>
          <pc:sldMk cId="602959666" sldId="506"/>
        </pc:sldMkLst>
        <pc:spChg chg="add del mod">
          <ac:chgData name="Michael Kres" userId="dc2aae9b-7865-4c31-b626-bc288c968dae" providerId="ADAL" clId="{737805E0-075C-47C6-BACD-88E09AC91521}" dt="2023-08-25T14:00:21.683" v="917" actId="478"/>
          <ac:spMkLst>
            <pc:docMk/>
            <pc:sldMk cId="602959666" sldId="506"/>
            <ac:spMk id="2" creationId="{0B923AF1-FA79-3BBD-F33C-0F8220CAB8C0}"/>
          </ac:spMkLst>
        </pc:spChg>
        <pc:spChg chg="mod">
          <ac:chgData name="Michael Kres" userId="dc2aae9b-7865-4c31-b626-bc288c968dae" providerId="ADAL" clId="{737805E0-075C-47C6-BACD-88E09AC91521}" dt="2023-08-25T14:18:17.617" v="1534" actId="20577"/>
          <ac:spMkLst>
            <pc:docMk/>
            <pc:sldMk cId="602959666" sldId="506"/>
            <ac:spMk id="3" creationId="{7088E82B-203F-4F36-9BD5-FAC28081F315}"/>
          </ac:spMkLst>
        </pc:spChg>
        <pc:spChg chg="add del mod">
          <ac:chgData name="Michael Kres" userId="dc2aae9b-7865-4c31-b626-bc288c968dae" providerId="ADAL" clId="{737805E0-075C-47C6-BACD-88E09AC91521}" dt="2023-08-25T14:00:21.683" v="917" actId="478"/>
          <ac:spMkLst>
            <pc:docMk/>
            <pc:sldMk cId="602959666" sldId="506"/>
            <ac:spMk id="4" creationId="{9E76868D-815A-79A5-31B8-92F94020C7CF}"/>
          </ac:spMkLst>
        </pc:spChg>
        <pc:spChg chg="add del mod">
          <ac:chgData name="Michael Kres" userId="dc2aae9b-7865-4c31-b626-bc288c968dae" providerId="ADAL" clId="{737805E0-075C-47C6-BACD-88E09AC91521}" dt="2023-08-25T14:00:21.683" v="917" actId="478"/>
          <ac:spMkLst>
            <pc:docMk/>
            <pc:sldMk cId="602959666" sldId="506"/>
            <ac:spMk id="6" creationId="{33539E33-3025-30FD-7D43-94DA3911BA66}"/>
          </ac:spMkLst>
        </pc:spChg>
        <pc:spChg chg="add del mod">
          <ac:chgData name="Michael Kres" userId="dc2aae9b-7865-4c31-b626-bc288c968dae" providerId="ADAL" clId="{737805E0-075C-47C6-BACD-88E09AC91521}" dt="2023-08-25T14:00:21.683" v="917" actId="478"/>
          <ac:spMkLst>
            <pc:docMk/>
            <pc:sldMk cId="602959666" sldId="506"/>
            <ac:spMk id="7" creationId="{202548B7-85F8-D46B-57B3-3532CB597DBE}"/>
          </ac:spMkLst>
        </pc:spChg>
        <pc:spChg chg="add del mod">
          <ac:chgData name="Michael Kres" userId="dc2aae9b-7865-4c31-b626-bc288c968dae" providerId="ADAL" clId="{737805E0-075C-47C6-BACD-88E09AC91521}" dt="2023-08-25T14:00:21.683" v="917" actId="478"/>
          <ac:spMkLst>
            <pc:docMk/>
            <pc:sldMk cId="602959666" sldId="506"/>
            <ac:spMk id="8" creationId="{443008FA-4C9B-9B4B-7F69-B4CD42DC0550}"/>
          </ac:spMkLst>
        </pc:spChg>
        <pc:spChg chg="add del mod">
          <ac:chgData name="Michael Kres" userId="dc2aae9b-7865-4c31-b626-bc288c968dae" providerId="ADAL" clId="{737805E0-075C-47C6-BACD-88E09AC91521}" dt="2023-08-25T14:00:21.683" v="917" actId="478"/>
          <ac:spMkLst>
            <pc:docMk/>
            <pc:sldMk cId="602959666" sldId="506"/>
            <ac:spMk id="9" creationId="{282F60B9-D012-D7C3-841A-92F9B9F08E15}"/>
          </ac:spMkLst>
        </pc:spChg>
        <pc:spChg chg="add del mod">
          <ac:chgData name="Michael Kres" userId="dc2aae9b-7865-4c31-b626-bc288c968dae" providerId="ADAL" clId="{737805E0-075C-47C6-BACD-88E09AC91521}" dt="2023-08-25T14:00:21.683" v="917" actId="478"/>
          <ac:spMkLst>
            <pc:docMk/>
            <pc:sldMk cId="602959666" sldId="506"/>
            <ac:spMk id="10" creationId="{29BA2C28-736B-0439-6664-135D65677909}"/>
          </ac:spMkLst>
        </pc:spChg>
        <pc:spChg chg="add del mod">
          <ac:chgData name="Michael Kres" userId="dc2aae9b-7865-4c31-b626-bc288c968dae" providerId="ADAL" clId="{737805E0-075C-47C6-BACD-88E09AC91521}" dt="2023-08-25T14:00:21.683" v="917" actId="478"/>
          <ac:spMkLst>
            <pc:docMk/>
            <pc:sldMk cId="602959666" sldId="506"/>
            <ac:spMk id="11" creationId="{30857B68-71D3-8425-B733-D27B2006E024}"/>
          </ac:spMkLst>
        </pc:spChg>
        <pc:spChg chg="add del mod">
          <ac:chgData name="Michael Kres" userId="dc2aae9b-7865-4c31-b626-bc288c968dae" providerId="ADAL" clId="{737805E0-075C-47C6-BACD-88E09AC91521}" dt="2023-08-25T14:00:21.683" v="917" actId="478"/>
          <ac:spMkLst>
            <pc:docMk/>
            <pc:sldMk cId="602959666" sldId="506"/>
            <ac:spMk id="12" creationId="{831B6A49-1EF5-659E-E13A-1BA1856629D6}"/>
          </ac:spMkLst>
        </pc:spChg>
        <pc:spChg chg="add del mod">
          <ac:chgData name="Michael Kres" userId="dc2aae9b-7865-4c31-b626-bc288c968dae" providerId="ADAL" clId="{737805E0-075C-47C6-BACD-88E09AC91521}" dt="2023-08-25T14:00:21.683" v="917" actId="478"/>
          <ac:spMkLst>
            <pc:docMk/>
            <pc:sldMk cId="602959666" sldId="506"/>
            <ac:spMk id="13" creationId="{C05DCAF2-C7CB-9D15-B761-45A8EBCE29A4}"/>
          </ac:spMkLst>
        </pc:spChg>
        <pc:spChg chg="add del mod">
          <ac:chgData name="Michael Kres" userId="dc2aae9b-7865-4c31-b626-bc288c968dae" providerId="ADAL" clId="{737805E0-075C-47C6-BACD-88E09AC91521}" dt="2023-08-25T14:00:21.683" v="917" actId="478"/>
          <ac:spMkLst>
            <pc:docMk/>
            <pc:sldMk cId="602959666" sldId="506"/>
            <ac:spMk id="14" creationId="{034EAB29-C095-F638-D96C-25886E3184C7}"/>
          </ac:spMkLst>
        </pc:spChg>
        <pc:spChg chg="add del mod">
          <ac:chgData name="Michael Kres" userId="dc2aae9b-7865-4c31-b626-bc288c968dae" providerId="ADAL" clId="{737805E0-075C-47C6-BACD-88E09AC91521}" dt="2023-08-25T14:00:21.683" v="917" actId="478"/>
          <ac:spMkLst>
            <pc:docMk/>
            <pc:sldMk cId="602959666" sldId="506"/>
            <ac:spMk id="15" creationId="{D5067E9A-E770-BE7E-50BA-7337EB41FE7D}"/>
          </ac:spMkLst>
        </pc:spChg>
        <pc:spChg chg="add del mod">
          <ac:chgData name="Michael Kres" userId="dc2aae9b-7865-4c31-b626-bc288c968dae" providerId="ADAL" clId="{737805E0-075C-47C6-BACD-88E09AC91521}" dt="2023-08-25T14:00:21.683" v="917" actId="478"/>
          <ac:spMkLst>
            <pc:docMk/>
            <pc:sldMk cId="602959666" sldId="506"/>
            <ac:spMk id="16" creationId="{BF428AA7-9CD0-6B32-4FB7-D454B8F23BC8}"/>
          </ac:spMkLst>
        </pc:spChg>
        <pc:spChg chg="add del mod">
          <ac:chgData name="Michael Kres" userId="dc2aae9b-7865-4c31-b626-bc288c968dae" providerId="ADAL" clId="{737805E0-075C-47C6-BACD-88E09AC91521}" dt="2023-08-25T14:00:21.683" v="917" actId="478"/>
          <ac:spMkLst>
            <pc:docMk/>
            <pc:sldMk cId="602959666" sldId="506"/>
            <ac:spMk id="17" creationId="{E58B8BDB-C665-FDD7-9BDC-0877AFD2C90D}"/>
          </ac:spMkLst>
        </pc:spChg>
        <pc:spChg chg="add del mod">
          <ac:chgData name="Michael Kres" userId="dc2aae9b-7865-4c31-b626-bc288c968dae" providerId="ADAL" clId="{737805E0-075C-47C6-BACD-88E09AC91521}" dt="2023-08-25T14:00:21.683" v="917" actId="478"/>
          <ac:spMkLst>
            <pc:docMk/>
            <pc:sldMk cId="602959666" sldId="506"/>
            <ac:spMk id="18" creationId="{498688B1-8274-58DE-975A-34B6A55EEC50}"/>
          </ac:spMkLst>
        </pc:spChg>
        <pc:spChg chg="add del mod">
          <ac:chgData name="Michael Kres" userId="dc2aae9b-7865-4c31-b626-bc288c968dae" providerId="ADAL" clId="{737805E0-075C-47C6-BACD-88E09AC91521}" dt="2023-08-25T14:00:21.683" v="917" actId="478"/>
          <ac:spMkLst>
            <pc:docMk/>
            <pc:sldMk cId="602959666" sldId="506"/>
            <ac:spMk id="19" creationId="{39EC177F-A5E5-246A-79E2-A652B9466FC9}"/>
          </ac:spMkLst>
        </pc:spChg>
        <pc:spChg chg="add del mod">
          <ac:chgData name="Michael Kres" userId="dc2aae9b-7865-4c31-b626-bc288c968dae" providerId="ADAL" clId="{737805E0-075C-47C6-BACD-88E09AC91521}" dt="2023-08-25T14:00:21.683" v="917" actId="478"/>
          <ac:spMkLst>
            <pc:docMk/>
            <pc:sldMk cId="602959666" sldId="506"/>
            <ac:spMk id="20" creationId="{2DE54338-2CC8-4E6C-EBEC-BC233BFF65D2}"/>
          </ac:spMkLst>
        </pc:spChg>
        <pc:spChg chg="add del mod">
          <ac:chgData name="Michael Kres" userId="dc2aae9b-7865-4c31-b626-bc288c968dae" providerId="ADAL" clId="{737805E0-075C-47C6-BACD-88E09AC91521}" dt="2023-08-25T14:00:21.683" v="917" actId="478"/>
          <ac:spMkLst>
            <pc:docMk/>
            <pc:sldMk cId="602959666" sldId="506"/>
            <ac:spMk id="21" creationId="{70FB0947-8B56-E986-A2E2-9118B4B62DF3}"/>
          </ac:spMkLst>
        </pc:spChg>
        <pc:spChg chg="add del mod">
          <ac:chgData name="Michael Kres" userId="dc2aae9b-7865-4c31-b626-bc288c968dae" providerId="ADAL" clId="{737805E0-075C-47C6-BACD-88E09AC91521}" dt="2023-08-25T14:00:21.683" v="917" actId="478"/>
          <ac:spMkLst>
            <pc:docMk/>
            <pc:sldMk cId="602959666" sldId="506"/>
            <ac:spMk id="22" creationId="{D44F454F-CF13-3B99-20BF-B41497878DB5}"/>
          </ac:spMkLst>
        </pc:spChg>
        <pc:spChg chg="add del mod">
          <ac:chgData name="Michael Kres" userId="dc2aae9b-7865-4c31-b626-bc288c968dae" providerId="ADAL" clId="{737805E0-075C-47C6-BACD-88E09AC91521}" dt="2023-08-25T14:00:21.683" v="917" actId="478"/>
          <ac:spMkLst>
            <pc:docMk/>
            <pc:sldMk cId="602959666" sldId="506"/>
            <ac:spMk id="23" creationId="{932859DF-2DC5-9197-F346-AFFD099A4599}"/>
          </ac:spMkLst>
        </pc:spChg>
        <pc:spChg chg="add del mod">
          <ac:chgData name="Michael Kres" userId="dc2aae9b-7865-4c31-b626-bc288c968dae" providerId="ADAL" clId="{737805E0-075C-47C6-BACD-88E09AC91521}" dt="2023-08-25T14:00:21.683" v="917" actId="478"/>
          <ac:spMkLst>
            <pc:docMk/>
            <pc:sldMk cId="602959666" sldId="506"/>
            <ac:spMk id="24" creationId="{16096944-E997-8D03-0604-9E9DA9F45D0C}"/>
          </ac:spMkLst>
        </pc:spChg>
        <pc:spChg chg="add del mod">
          <ac:chgData name="Michael Kres" userId="dc2aae9b-7865-4c31-b626-bc288c968dae" providerId="ADAL" clId="{737805E0-075C-47C6-BACD-88E09AC91521}" dt="2023-08-25T14:00:21.683" v="917" actId="478"/>
          <ac:spMkLst>
            <pc:docMk/>
            <pc:sldMk cId="602959666" sldId="506"/>
            <ac:spMk id="25" creationId="{082D13BB-CA8D-54EC-8660-C46CF4BBF62F}"/>
          </ac:spMkLst>
        </pc:spChg>
        <pc:spChg chg="add del mod">
          <ac:chgData name="Michael Kres" userId="dc2aae9b-7865-4c31-b626-bc288c968dae" providerId="ADAL" clId="{737805E0-075C-47C6-BACD-88E09AC91521}" dt="2023-08-25T14:00:21.683" v="917" actId="478"/>
          <ac:spMkLst>
            <pc:docMk/>
            <pc:sldMk cId="602959666" sldId="506"/>
            <ac:spMk id="26" creationId="{1A85567F-70E0-1E30-9CD6-7495495F0BDC}"/>
          </ac:spMkLst>
        </pc:spChg>
        <pc:spChg chg="mod">
          <ac:chgData name="Michael Kres" userId="dc2aae9b-7865-4c31-b626-bc288c968dae" providerId="ADAL" clId="{737805E0-075C-47C6-BACD-88E09AC91521}" dt="2023-08-25T14:18:33.050" v="1596" actId="20577"/>
          <ac:spMkLst>
            <pc:docMk/>
            <pc:sldMk cId="602959666" sldId="506"/>
            <ac:spMk id="51" creationId="{EC7F2763-2FF4-6D3D-D0A3-CD980BCB2DA4}"/>
          </ac:spMkLst>
        </pc:spChg>
        <pc:picChg chg="add mod">
          <ac:chgData name="Michael Kres" userId="dc2aae9b-7865-4c31-b626-bc288c968dae" providerId="ADAL" clId="{737805E0-075C-47C6-BACD-88E09AC91521}" dt="2023-08-25T15:05:01.268" v="3249" actId="1076"/>
          <ac:picMkLst>
            <pc:docMk/>
            <pc:sldMk cId="602959666" sldId="506"/>
            <ac:picMk id="28" creationId="{751B1183-AE6E-18C6-5C79-12AECA364D14}"/>
          </ac:picMkLst>
        </pc:picChg>
        <pc:picChg chg="add mod">
          <ac:chgData name="Michael Kres" userId="dc2aae9b-7865-4c31-b626-bc288c968dae" providerId="ADAL" clId="{737805E0-075C-47C6-BACD-88E09AC91521}" dt="2023-08-25T15:04:04.669" v="3244"/>
          <ac:picMkLst>
            <pc:docMk/>
            <pc:sldMk cId="602959666" sldId="506"/>
            <ac:picMk id="29" creationId="{E463F9E0-099E-CD8F-9880-5A0D1DB3245C}"/>
          </ac:picMkLst>
        </pc:picChg>
        <pc:picChg chg="add mod">
          <ac:chgData name="Michael Kres" userId="dc2aae9b-7865-4c31-b626-bc288c968dae" providerId="ADAL" clId="{737805E0-075C-47C6-BACD-88E09AC91521}" dt="2023-08-25T15:04:04.669" v="3244"/>
          <ac:picMkLst>
            <pc:docMk/>
            <pc:sldMk cId="602959666" sldId="506"/>
            <ac:picMk id="30" creationId="{74A210B5-13E4-C248-3318-C09C2C3E68C0}"/>
          </ac:picMkLst>
        </pc:picChg>
        <pc:picChg chg="del">
          <ac:chgData name="Michael Kres" userId="dc2aae9b-7865-4c31-b626-bc288c968dae" providerId="ADAL" clId="{737805E0-075C-47C6-BACD-88E09AC91521}" dt="2023-08-25T15:04:03.829" v="3243" actId="478"/>
          <ac:picMkLst>
            <pc:docMk/>
            <pc:sldMk cId="602959666" sldId="506"/>
            <ac:picMk id="52" creationId="{1F0E7A19-7C7C-B7FE-39FE-92C50EEEA4CE}"/>
          </ac:picMkLst>
        </pc:picChg>
        <pc:picChg chg="del">
          <ac:chgData name="Michael Kres" userId="dc2aae9b-7865-4c31-b626-bc288c968dae" providerId="ADAL" clId="{737805E0-075C-47C6-BACD-88E09AC91521}" dt="2023-08-25T13:57:40.357" v="914" actId="478"/>
          <ac:picMkLst>
            <pc:docMk/>
            <pc:sldMk cId="602959666" sldId="506"/>
            <ac:picMk id="1026" creationId="{D5F2B520-895B-5FAD-DCE8-CF3DE64B439E}"/>
          </ac:picMkLst>
        </pc:picChg>
      </pc:sldChg>
      <pc:sldChg chg="addSp delSp modSp add mod">
        <pc:chgData name="Michael Kres" userId="dc2aae9b-7865-4c31-b626-bc288c968dae" providerId="ADAL" clId="{737805E0-075C-47C6-BACD-88E09AC91521}" dt="2023-08-25T14:17:10.146" v="1495" actId="1076"/>
        <pc:sldMkLst>
          <pc:docMk/>
          <pc:sldMk cId="3017990781" sldId="507"/>
        </pc:sldMkLst>
        <pc:spChg chg="add mod">
          <ac:chgData name="Michael Kres" userId="dc2aae9b-7865-4c31-b626-bc288c968dae" providerId="ADAL" clId="{737805E0-075C-47C6-BACD-88E09AC91521}" dt="2023-08-25T14:13:33.367" v="1214" actId="1076"/>
          <ac:spMkLst>
            <pc:docMk/>
            <pc:sldMk cId="3017990781" sldId="507"/>
            <ac:spMk id="2" creationId="{F36B1DA7-DB7D-6B47-9D66-BE75636EA747}"/>
          </ac:spMkLst>
        </pc:spChg>
        <pc:spChg chg="mod">
          <ac:chgData name="Michael Kres" userId="dc2aae9b-7865-4c31-b626-bc288c968dae" providerId="ADAL" clId="{737805E0-075C-47C6-BACD-88E09AC91521}" dt="2023-08-25T14:14:15.201" v="1344" actId="20577"/>
          <ac:spMkLst>
            <pc:docMk/>
            <pc:sldMk cId="3017990781" sldId="507"/>
            <ac:spMk id="3" creationId="{7088E82B-203F-4F36-9BD5-FAC28081F315}"/>
          </ac:spMkLst>
        </pc:spChg>
        <pc:spChg chg="add mod">
          <ac:chgData name="Michael Kres" userId="dc2aae9b-7865-4c31-b626-bc288c968dae" providerId="ADAL" clId="{737805E0-075C-47C6-BACD-88E09AC91521}" dt="2023-08-25T14:13:38.635" v="1239" actId="1038"/>
          <ac:spMkLst>
            <pc:docMk/>
            <pc:sldMk cId="3017990781" sldId="507"/>
            <ac:spMk id="4" creationId="{24DD38E6-58E0-E10E-7C71-0A6C5F08947B}"/>
          </ac:spMkLst>
        </pc:spChg>
        <pc:spChg chg="mod">
          <ac:chgData name="Michael Kres" userId="dc2aae9b-7865-4c31-b626-bc288c968dae" providerId="ADAL" clId="{737805E0-075C-47C6-BACD-88E09AC91521}" dt="2023-08-25T14:15:52.196" v="1489" actId="20577"/>
          <ac:spMkLst>
            <pc:docMk/>
            <pc:sldMk cId="3017990781" sldId="507"/>
            <ac:spMk id="51" creationId="{EC7F2763-2FF4-6D3D-D0A3-CD980BCB2DA4}"/>
          </ac:spMkLst>
        </pc:spChg>
        <pc:picChg chg="add mod">
          <ac:chgData name="Michael Kres" userId="dc2aae9b-7865-4c31-b626-bc288c968dae" providerId="ADAL" clId="{737805E0-075C-47C6-BACD-88E09AC91521}" dt="2023-08-25T14:17:10.146" v="1495" actId="1076"/>
          <ac:picMkLst>
            <pc:docMk/>
            <pc:sldMk cId="3017990781" sldId="507"/>
            <ac:picMk id="6" creationId="{95EEA780-CDDE-4B85-BB42-6991211B55D8}"/>
          </ac:picMkLst>
        </pc:picChg>
        <pc:picChg chg="del">
          <ac:chgData name="Michael Kres" userId="dc2aae9b-7865-4c31-b626-bc288c968dae" providerId="ADAL" clId="{737805E0-075C-47C6-BACD-88E09AC91521}" dt="2023-08-25T14:10:01.870" v="1019" actId="478"/>
          <ac:picMkLst>
            <pc:docMk/>
            <pc:sldMk cId="3017990781" sldId="507"/>
            <ac:picMk id="1026" creationId="{D5F2B520-895B-5FAD-DCE8-CF3DE64B439E}"/>
          </ac:picMkLst>
        </pc:picChg>
      </pc:sldChg>
      <pc:sldChg chg="addSp delSp modSp add mod">
        <pc:chgData name="Michael Kres" userId="dc2aae9b-7865-4c31-b626-bc288c968dae" providerId="ADAL" clId="{737805E0-075C-47C6-BACD-88E09AC91521}" dt="2023-08-25T15:06:29.221" v="3400" actId="313"/>
        <pc:sldMkLst>
          <pc:docMk/>
          <pc:sldMk cId="3619620872" sldId="508"/>
        </pc:sldMkLst>
        <pc:spChg chg="add mod">
          <ac:chgData name="Michael Kres" userId="dc2aae9b-7865-4c31-b626-bc288c968dae" providerId="ADAL" clId="{737805E0-075C-47C6-BACD-88E09AC91521}" dt="2023-08-25T15:06:12.359" v="3349" actId="14100"/>
          <ac:spMkLst>
            <pc:docMk/>
            <pc:sldMk cId="3619620872" sldId="508"/>
            <ac:spMk id="2" creationId="{F9A6ECEC-7CD7-194C-2401-CA53A6B0F9B4}"/>
          </ac:spMkLst>
        </pc:spChg>
        <pc:spChg chg="mod">
          <ac:chgData name="Michael Kres" userId="dc2aae9b-7865-4c31-b626-bc288c968dae" providerId="ADAL" clId="{737805E0-075C-47C6-BACD-88E09AC91521}" dt="2023-08-25T15:06:29.221" v="3400" actId="313"/>
          <ac:spMkLst>
            <pc:docMk/>
            <pc:sldMk cId="3619620872" sldId="508"/>
            <ac:spMk id="51" creationId="{EC7F2763-2FF4-6D3D-D0A3-CD980BCB2DA4}"/>
          </ac:spMkLst>
        </pc:spChg>
        <pc:picChg chg="del">
          <ac:chgData name="Michael Kres" userId="dc2aae9b-7865-4c31-b626-bc288c968dae" providerId="ADAL" clId="{737805E0-075C-47C6-BACD-88E09AC91521}" dt="2023-08-25T15:05:07.442" v="3251" actId="478"/>
          <ac:picMkLst>
            <pc:docMk/>
            <pc:sldMk cId="3619620872" sldId="508"/>
            <ac:picMk id="28" creationId="{751B1183-AE6E-18C6-5C79-12AECA364D14}"/>
          </ac:picMkLst>
        </pc:picChg>
      </pc:sldChg>
    </pc:docChg>
  </pc:docChgLst>
  <pc:docChgLst>
    <pc:chgData name="Michael Kres" userId="dc2aae9b-7865-4c31-b626-bc288c968dae" providerId="ADAL" clId="{87C27FCC-8595-4329-8839-C21A45FAA4C0}"/>
    <pc:docChg chg="undo custSel addSld delSld modSld sldOrd">
      <pc:chgData name="Michael Kres" userId="dc2aae9b-7865-4c31-b626-bc288c968dae" providerId="ADAL" clId="{87C27FCC-8595-4329-8839-C21A45FAA4C0}" dt="2023-08-21T12:46:08.810" v="1959" actId="20577"/>
      <pc:docMkLst>
        <pc:docMk/>
      </pc:docMkLst>
      <pc:sldChg chg="modSp mod">
        <pc:chgData name="Michael Kres" userId="dc2aae9b-7865-4c31-b626-bc288c968dae" providerId="ADAL" clId="{87C27FCC-8595-4329-8839-C21A45FAA4C0}" dt="2023-08-21T07:44:47.942" v="80" actId="20577"/>
        <pc:sldMkLst>
          <pc:docMk/>
          <pc:sldMk cId="3809718590" sldId="415"/>
        </pc:sldMkLst>
        <pc:spChg chg="mod">
          <ac:chgData name="Michael Kres" userId="dc2aae9b-7865-4c31-b626-bc288c968dae" providerId="ADAL" clId="{87C27FCC-8595-4329-8839-C21A45FAA4C0}" dt="2023-08-21T07:43:22.175" v="37" actId="20577"/>
          <ac:spMkLst>
            <pc:docMk/>
            <pc:sldMk cId="3809718590" sldId="415"/>
            <ac:spMk id="2" creationId="{5E38A57E-F3AD-4BC0-8FDE-DE7824279ECE}"/>
          </ac:spMkLst>
        </pc:spChg>
        <pc:spChg chg="mod">
          <ac:chgData name="Michael Kres" userId="dc2aae9b-7865-4c31-b626-bc288c968dae" providerId="ADAL" clId="{87C27FCC-8595-4329-8839-C21A45FAA4C0}" dt="2023-08-21T07:44:47.942" v="80" actId="20577"/>
          <ac:spMkLst>
            <pc:docMk/>
            <pc:sldMk cId="3809718590" sldId="415"/>
            <ac:spMk id="3" creationId="{31C39B90-FB3D-48BD-9FA5-6104BF00B95F}"/>
          </ac:spMkLst>
        </pc:spChg>
      </pc:sldChg>
      <pc:sldChg chg="modSp mod">
        <pc:chgData name="Michael Kres" userId="dc2aae9b-7865-4c31-b626-bc288c968dae" providerId="ADAL" clId="{87C27FCC-8595-4329-8839-C21A45FAA4C0}" dt="2023-08-21T08:19:01.301" v="879" actId="20577"/>
        <pc:sldMkLst>
          <pc:docMk/>
          <pc:sldMk cId="1345660203" sldId="460"/>
        </pc:sldMkLst>
        <pc:spChg chg="mod">
          <ac:chgData name="Michael Kres" userId="dc2aae9b-7865-4c31-b626-bc288c968dae" providerId="ADAL" clId="{87C27FCC-8595-4329-8839-C21A45FAA4C0}" dt="2023-08-21T08:19:01.301" v="879" actId="20577"/>
          <ac:spMkLst>
            <pc:docMk/>
            <pc:sldMk cId="1345660203" sldId="460"/>
            <ac:spMk id="3" creationId="{7076B58D-4D11-4867-ACA0-D8596AE62148}"/>
          </ac:spMkLst>
        </pc:spChg>
      </pc:sldChg>
      <pc:sldChg chg="addSp delSp modSp mod">
        <pc:chgData name="Michael Kres" userId="dc2aae9b-7865-4c31-b626-bc288c968dae" providerId="ADAL" clId="{87C27FCC-8595-4329-8839-C21A45FAA4C0}" dt="2023-08-21T11:16:32.849" v="1334" actId="1037"/>
        <pc:sldMkLst>
          <pc:docMk/>
          <pc:sldMk cId="2233554044" sldId="467"/>
        </pc:sldMkLst>
        <pc:spChg chg="mod">
          <ac:chgData name="Michael Kres" userId="dc2aae9b-7865-4c31-b626-bc288c968dae" providerId="ADAL" clId="{87C27FCC-8595-4329-8839-C21A45FAA4C0}" dt="2023-08-21T11:10:06.197" v="1265" actId="20577"/>
          <ac:spMkLst>
            <pc:docMk/>
            <pc:sldMk cId="2233554044" sldId="467"/>
            <ac:spMk id="2" creationId="{97B9754B-C162-8D42-932F-A07AD8D50828}"/>
          </ac:spMkLst>
        </pc:spChg>
        <pc:spChg chg="mod">
          <ac:chgData name="Michael Kres" userId="dc2aae9b-7865-4c31-b626-bc288c968dae" providerId="ADAL" clId="{87C27FCC-8595-4329-8839-C21A45FAA4C0}" dt="2023-08-21T11:09:23.080" v="1224" actId="1076"/>
          <ac:spMkLst>
            <pc:docMk/>
            <pc:sldMk cId="2233554044" sldId="467"/>
            <ac:spMk id="4" creationId="{C06C7009-A98C-4EB9-88E7-955C145C3B46}"/>
          </ac:spMkLst>
        </pc:spChg>
        <pc:spChg chg="del">
          <ac:chgData name="Michael Kres" userId="dc2aae9b-7865-4c31-b626-bc288c968dae" providerId="ADAL" clId="{87C27FCC-8595-4329-8839-C21A45FAA4C0}" dt="2023-08-21T08:15:47.316" v="579" actId="478"/>
          <ac:spMkLst>
            <pc:docMk/>
            <pc:sldMk cId="2233554044" sldId="467"/>
            <ac:spMk id="5" creationId="{B0795F25-7E53-428A-9616-89718E67EE7D}"/>
          </ac:spMkLst>
        </pc:spChg>
        <pc:spChg chg="mod">
          <ac:chgData name="Michael Kres" userId="dc2aae9b-7865-4c31-b626-bc288c968dae" providerId="ADAL" clId="{87C27FCC-8595-4329-8839-C21A45FAA4C0}" dt="2023-08-21T11:10:02.202" v="1262" actId="20577"/>
          <ac:spMkLst>
            <pc:docMk/>
            <pc:sldMk cId="2233554044" sldId="467"/>
            <ac:spMk id="13" creationId="{CB5DF0A6-E649-86E1-BFF3-49CAFB294B5E}"/>
          </ac:spMkLst>
        </pc:spChg>
        <pc:spChg chg="mod">
          <ac:chgData name="Michael Kres" userId="dc2aae9b-7865-4c31-b626-bc288c968dae" providerId="ADAL" clId="{87C27FCC-8595-4329-8839-C21A45FAA4C0}" dt="2023-08-21T11:10:50.906" v="1302" actId="1036"/>
          <ac:spMkLst>
            <pc:docMk/>
            <pc:sldMk cId="2233554044" sldId="467"/>
            <ac:spMk id="14" creationId="{EF8F1022-2C09-8B73-F6DD-16D7D3EAFDAC}"/>
          </ac:spMkLst>
        </pc:spChg>
        <pc:spChg chg="mod">
          <ac:chgData name="Michael Kres" userId="dc2aae9b-7865-4c31-b626-bc288c968dae" providerId="ADAL" clId="{87C27FCC-8595-4329-8839-C21A45FAA4C0}" dt="2023-08-21T11:10:57.508" v="1313" actId="1035"/>
          <ac:spMkLst>
            <pc:docMk/>
            <pc:sldMk cId="2233554044" sldId="467"/>
            <ac:spMk id="15" creationId="{089F226C-B701-31A1-F69F-4513A9C5FF8C}"/>
          </ac:spMkLst>
        </pc:spChg>
        <pc:spChg chg="mod">
          <ac:chgData name="Michael Kres" userId="dc2aae9b-7865-4c31-b626-bc288c968dae" providerId="ADAL" clId="{87C27FCC-8595-4329-8839-C21A45FAA4C0}" dt="2023-08-21T11:15:19.031" v="1325" actId="1035"/>
          <ac:spMkLst>
            <pc:docMk/>
            <pc:sldMk cId="2233554044" sldId="467"/>
            <ac:spMk id="16" creationId="{158BD110-EC61-8221-8DAF-90536147903F}"/>
          </ac:spMkLst>
        </pc:spChg>
        <pc:spChg chg="mod">
          <ac:chgData name="Michael Kres" userId="dc2aae9b-7865-4c31-b626-bc288c968dae" providerId="ADAL" clId="{87C27FCC-8595-4329-8839-C21A45FAA4C0}" dt="2023-08-21T11:15:10.697" v="1322" actId="1076"/>
          <ac:spMkLst>
            <pc:docMk/>
            <pc:sldMk cId="2233554044" sldId="467"/>
            <ac:spMk id="17" creationId="{6B1EA320-2DDA-9D3F-8C4A-057DEB67C0BF}"/>
          </ac:spMkLst>
        </pc:spChg>
        <pc:spChg chg="mod">
          <ac:chgData name="Michael Kres" userId="dc2aae9b-7865-4c31-b626-bc288c968dae" providerId="ADAL" clId="{87C27FCC-8595-4329-8839-C21A45FAA4C0}" dt="2023-08-21T11:15:27.712" v="1326" actId="1076"/>
          <ac:spMkLst>
            <pc:docMk/>
            <pc:sldMk cId="2233554044" sldId="467"/>
            <ac:spMk id="18" creationId="{08F02363-04D5-562F-182A-7BCB8A209B51}"/>
          </ac:spMkLst>
        </pc:spChg>
        <pc:spChg chg="add del mod">
          <ac:chgData name="Michael Kres" userId="dc2aae9b-7865-4c31-b626-bc288c968dae" providerId="ADAL" clId="{87C27FCC-8595-4329-8839-C21A45FAA4C0}" dt="2023-08-21T08:15:52.688" v="583"/>
          <ac:spMkLst>
            <pc:docMk/>
            <pc:sldMk cId="2233554044" sldId="467"/>
            <ac:spMk id="21" creationId="{78D235C4-519B-21AD-2EB2-03BD8A07A90F}"/>
          </ac:spMkLst>
        </pc:spChg>
        <pc:spChg chg="add del mod">
          <ac:chgData name="Michael Kres" userId="dc2aae9b-7865-4c31-b626-bc288c968dae" providerId="ADAL" clId="{87C27FCC-8595-4329-8839-C21A45FAA4C0}" dt="2023-08-21T08:15:49.527" v="582"/>
          <ac:spMkLst>
            <pc:docMk/>
            <pc:sldMk cId="2233554044" sldId="467"/>
            <ac:spMk id="22" creationId="{160E7865-1750-1D0D-92AC-7034F28DC5A7}"/>
          </ac:spMkLst>
        </pc:spChg>
        <pc:spChg chg="add mod">
          <ac:chgData name="Michael Kres" userId="dc2aae9b-7865-4c31-b626-bc288c968dae" providerId="ADAL" clId="{87C27FCC-8595-4329-8839-C21A45FAA4C0}" dt="2023-08-21T08:15:52.688" v="583"/>
          <ac:spMkLst>
            <pc:docMk/>
            <pc:sldMk cId="2233554044" sldId="467"/>
            <ac:spMk id="23" creationId="{B9872825-06C1-75E2-9DFE-7BFDCDAFCFB3}"/>
          </ac:spMkLst>
        </pc:spChg>
        <pc:picChg chg="mod">
          <ac:chgData name="Michael Kres" userId="dc2aae9b-7865-4c31-b626-bc288c968dae" providerId="ADAL" clId="{87C27FCC-8595-4329-8839-C21A45FAA4C0}" dt="2023-08-21T11:10:54.150" v="1305" actId="1035"/>
          <ac:picMkLst>
            <pc:docMk/>
            <pc:sldMk cId="2233554044" sldId="467"/>
            <ac:picMk id="8" creationId="{40DE4049-82D8-B296-6D9C-E72BF180CEA0}"/>
          </ac:picMkLst>
        </pc:picChg>
        <pc:picChg chg="mod">
          <ac:chgData name="Michael Kres" userId="dc2aae9b-7865-4c31-b626-bc288c968dae" providerId="ADAL" clId="{87C27FCC-8595-4329-8839-C21A45FAA4C0}" dt="2023-08-21T11:09:49.647" v="1258" actId="1076"/>
          <ac:picMkLst>
            <pc:docMk/>
            <pc:sldMk cId="2233554044" sldId="467"/>
            <ac:picMk id="10" creationId="{6FFC685D-453B-0AEC-6468-C82D37FC76B0}"/>
          </ac:picMkLst>
        </pc:picChg>
        <pc:picChg chg="mod">
          <ac:chgData name="Michael Kres" userId="dc2aae9b-7865-4c31-b626-bc288c968dae" providerId="ADAL" clId="{87C27FCC-8595-4329-8839-C21A45FAA4C0}" dt="2023-08-21T11:10:28.228" v="1282" actId="1035"/>
          <ac:picMkLst>
            <pc:docMk/>
            <pc:sldMk cId="2233554044" sldId="467"/>
            <ac:picMk id="11" creationId="{4323F84D-B9A5-C099-22EB-BDB76D114B7C}"/>
          </ac:picMkLst>
        </pc:picChg>
        <pc:picChg chg="mod">
          <ac:chgData name="Michael Kres" userId="dc2aae9b-7865-4c31-b626-bc288c968dae" providerId="ADAL" clId="{87C27FCC-8595-4329-8839-C21A45FAA4C0}" dt="2023-08-21T11:10:28.228" v="1282" actId="1035"/>
          <ac:picMkLst>
            <pc:docMk/>
            <pc:sldMk cId="2233554044" sldId="467"/>
            <ac:picMk id="12" creationId="{71538F14-303A-B149-09CF-D8D3A24BAF09}"/>
          </ac:picMkLst>
        </pc:picChg>
        <pc:picChg chg="add del mod">
          <ac:chgData name="Michael Kres" userId="dc2aae9b-7865-4c31-b626-bc288c968dae" providerId="ADAL" clId="{87C27FCC-8595-4329-8839-C21A45FAA4C0}" dt="2023-08-21T11:10:48.003" v="1295" actId="1035"/>
          <ac:picMkLst>
            <pc:docMk/>
            <pc:sldMk cId="2233554044" sldId="467"/>
            <ac:picMk id="19" creationId="{601F860C-8CD6-A785-04DF-2BBC0109F7D6}"/>
          </ac:picMkLst>
        </pc:picChg>
        <pc:picChg chg="del mod">
          <ac:chgData name="Michael Kres" userId="dc2aae9b-7865-4c31-b626-bc288c968dae" providerId="ADAL" clId="{87C27FCC-8595-4329-8839-C21A45FAA4C0}" dt="2023-08-21T11:09:51.313" v="1259" actId="478"/>
          <ac:picMkLst>
            <pc:docMk/>
            <pc:sldMk cId="2233554044" sldId="467"/>
            <ac:picMk id="20" creationId="{54D7D76D-D642-4BCE-5B2E-9640DF607A98}"/>
          </ac:picMkLst>
        </pc:picChg>
        <pc:picChg chg="add del mod">
          <ac:chgData name="Michael Kres" userId="dc2aae9b-7865-4c31-b626-bc288c968dae" providerId="ADAL" clId="{87C27FCC-8595-4329-8839-C21A45FAA4C0}" dt="2023-08-21T11:09:16.221" v="1222" actId="478"/>
          <ac:picMkLst>
            <pc:docMk/>
            <pc:sldMk cId="2233554044" sldId="467"/>
            <ac:picMk id="24" creationId="{4C7CDB40-4289-1ABC-C676-1B30461BB358}"/>
          </ac:picMkLst>
        </pc:picChg>
        <pc:picChg chg="add mod">
          <ac:chgData name="Michael Kres" userId="dc2aae9b-7865-4c31-b626-bc288c968dae" providerId="ADAL" clId="{87C27FCC-8595-4329-8839-C21A45FAA4C0}" dt="2023-08-21T11:16:32.849" v="1334" actId="1037"/>
          <ac:picMkLst>
            <pc:docMk/>
            <pc:sldMk cId="2233554044" sldId="467"/>
            <ac:picMk id="25" creationId="{FA0C0AF8-572D-44DD-9ED3-900F1FE51061}"/>
          </ac:picMkLst>
        </pc:picChg>
      </pc:sldChg>
      <pc:sldChg chg="addSp delSp modSp mod">
        <pc:chgData name="Michael Kres" userId="dc2aae9b-7865-4c31-b626-bc288c968dae" providerId="ADAL" clId="{87C27FCC-8595-4329-8839-C21A45FAA4C0}" dt="2023-08-21T08:16:32.409" v="592"/>
        <pc:sldMkLst>
          <pc:docMk/>
          <pc:sldMk cId="2147506054" sldId="470"/>
        </pc:sldMkLst>
        <pc:spChg chg="add del mod">
          <ac:chgData name="Michael Kres" userId="dc2aae9b-7865-4c31-b626-bc288c968dae" providerId="ADAL" clId="{87C27FCC-8595-4329-8839-C21A45FAA4C0}" dt="2023-08-21T08:16:28.343" v="590"/>
          <ac:spMkLst>
            <pc:docMk/>
            <pc:sldMk cId="2147506054" sldId="470"/>
            <ac:spMk id="3" creationId="{3231D3AC-088F-0B75-E8DD-AB5490C34E43}"/>
          </ac:spMkLst>
        </pc:spChg>
        <pc:spChg chg="mod">
          <ac:chgData name="Michael Kres" userId="dc2aae9b-7865-4c31-b626-bc288c968dae" providerId="ADAL" clId="{87C27FCC-8595-4329-8839-C21A45FAA4C0}" dt="2023-08-21T07:50:30.951" v="247" actId="14100"/>
          <ac:spMkLst>
            <pc:docMk/>
            <pc:sldMk cId="2147506054" sldId="470"/>
            <ac:spMk id="4" creationId="{14E32DFA-A3F2-4134-89FA-BD413F1A3056}"/>
          </ac:spMkLst>
        </pc:spChg>
        <pc:spChg chg="del mod">
          <ac:chgData name="Michael Kres" userId="dc2aae9b-7865-4c31-b626-bc288c968dae" providerId="ADAL" clId="{87C27FCC-8595-4329-8839-C21A45FAA4C0}" dt="2023-08-21T08:16:32.409" v="592"/>
          <ac:spMkLst>
            <pc:docMk/>
            <pc:sldMk cId="2147506054" sldId="470"/>
            <ac:spMk id="5" creationId="{AE570B3D-D7BB-4606-8626-80DEDD0F3631}"/>
          </ac:spMkLst>
        </pc:spChg>
        <pc:spChg chg="add mod">
          <ac:chgData name="Michael Kres" userId="dc2aae9b-7865-4c31-b626-bc288c968dae" providerId="ADAL" clId="{87C27FCC-8595-4329-8839-C21A45FAA4C0}" dt="2023-08-21T08:16:32.409" v="592"/>
          <ac:spMkLst>
            <pc:docMk/>
            <pc:sldMk cId="2147506054" sldId="470"/>
            <ac:spMk id="7" creationId="{3115EE4D-51F9-D8AB-6908-EAFFC1A3718D}"/>
          </ac:spMkLst>
        </pc:spChg>
      </pc:sldChg>
      <pc:sldChg chg="addSp delSp modSp mod ord">
        <pc:chgData name="Michael Kres" userId="dc2aae9b-7865-4c31-b626-bc288c968dae" providerId="ADAL" clId="{87C27FCC-8595-4329-8839-C21A45FAA4C0}" dt="2023-08-21T11:19:57.372" v="1495"/>
        <pc:sldMkLst>
          <pc:docMk/>
          <pc:sldMk cId="2501832044" sldId="481"/>
        </pc:sldMkLst>
        <pc:spChg chg="mod">
          <ac:chgData name="Michael Kres" userId="dc2aae9b-7865-4c31-b626-bc288c968dae" providerId="ADAL" clId="{87C27FCC-8595-4329-8839-C21A45FAA4C0}" dt="2023-08-21T08:21:12.714" v="1015" actId="27636"/>
          <ac:spMkLst>
            <pc:docMk/>
            <pc:sldMk cId="2501832044" sldId="481"/>
            <ac:spMk id="3" creationId="{7088E82B-203F-4F36-9BD5-FAC28081F315}"/>
          </ac:spMkLst>
        </pc:spChg>
        <pc:spChg chg="add del mod">
          <ac:chgData name="Michael Kres" userId="dc2aae9b-7865-4c31-b626-bc288c968dae" providerId="ADAL" clId="{87C27FCC-8595-4329-8839-C21A45FAA4C0}" dt="2023-08-21T08:16:48.153" v="628" actId="20577"/>
          <ac:spMkLst>
            <pc:docMk/>
            <pc:sldMk cId="2501832044" sldId="481"/>
            <ac:spMk id="5" creationId="{57B35078-2286-4780-96BE-409B8DEE169E}"/>
          </ac:spMkLst>
        </pc:spChg>
        <pc:spChg chg="add del mod">
          <ac:chgData name="Michael Kres" userId="dc2aae9b-7865-4c31-b626-bc288c968dae" providerId="ADAL" clId="{87C27FCC-8595-4329-8839-C21A45FAA4C0}" dt="2023-08-21T08:13:59.987" v="465" actId="478"/>
          <ac:spMkLst>
            <pc:docMk/>
            <pc:sldMk cId="2501832044" sldId="481"/>
            <ac:spMk id="7" creationId="{F698435F-6D8D-9DC6-CA6B-FAC4B84AC62C}"/>
          </ac:spMkLst>
        </pc:spChg>
        <pc:spChg chg="add del mod">
          <ac:chgData name="Michael Kres" userId="dc2aae9b-7865-4c31-b626-bc288c968dae" providerId="ADAL" clId="{87C27FCC-8595-4329-8839-C21A45FAA4C0}" dt="2023-08-21T08:13:59.987" v="465" actId="478"/>
          <ac:spMkLst>
            <pc:docMk/>
            <pc:sldMk cId="2501832044" sldId="481"/>
            <ac:spMk id="8" creationId="{DB04F182-23A3-BBBA-06FD-F4410DA733D7}"/>
          </ac:spMkLst>
        </pc:spChg>
        <pc:spChg chg="del">
          <ac:chgData name="Michael Kres" userId="dc2aae9b-7865-4c31-b626-bc288c968dae" providerId="ADAL" clId="{87C27FCC-8595-4329-8839-C21A45FAA4C0}" dt="2023-08-21T07:55:39.930" v="368" actId="478"/>
          <ac:spMkLst>
            <pc:docMk/>
            <pc:sldMk cId="2501832044" sldId="481"/>
            <ac:spMk id="9" creationId="{4A3C1B7C-E09F-8837-0070-E78BFD8D43DF}"/>
          </ac:spMkLst>
        </pc:spChg>
        <pc:spChg chg="del">
          <ac:chgData name="Michael Kres" userId="dc2aae9b-7865-4c31-b626-bc288c968dae" providerId="ADAL" clId="{87C27FCC-8595-4329-8839-C21A45FAA4C0}" dt="2023-08-21T07:55:39.930" v="368" actId="478"/>
          <ac:spMkLst>
            <pc:docMk/>
            <pc:sldMk cId="2501832044" sldId="481"/>
            <ac:spMk id="10" creationId="{C0CDCC2A-75B6-021B-F01A-65825CD05089}"/>
          </ac:spMkLst>
        </pc:spChg>
        <pc:spChg chg="add del mod">
          <ac:chgData name="Michael Kres" userId="dc2aae9b-7865-4c31-b626-bc288c968dae" providerId="ADAL" clId="{87C27FCC-8595-4329-8839-C21A45FAA4C0}" dt="2023-08-21T08:13:59.987" v="465" actId="478"/>
          <ac:spMkLst>
            <pc:docMk/>
            <pc:sldMk cId="2501832044" sldId="481"/>
            <ac:spMk id="11" creationId="{32F9FA47-B9BC-403A-78F3-E8F0FC055C4E}"/>
          </ac:spMkLst>
        </pc:spChg>
        <pc:spChg chg="del">
          <ac:chgData name="Michael Kres" userId="dc2aae9b-7865-4c31-b626-bc288c968dae" providerId="ADAL" clId="{87C27FCC-8595-4329-8839-C21A45FAA4C0}" dt="2023-08-21T07:55:39.930" v="368" actId="478"/>
          <ac:spMkLst>
            <pc:docMk/>
            <pc:sldMk cId="2501832044" sldId="481"/>
            <ac:spMk id="12" creationId="{1C80BD9E-D6AB-7275-CDAF-0ABED3A7F413}"/>
          </ac:spMkLst>
        </pc:spChg>
        <pc:spChg chg="del">
          <ac:chgData name="Michael Kres" userId="dc2aae9b-7865-4c31-b626-bc288c968dae" providerId="ADAL" clId="{87C27FCC-8595-4329-8839-C21A45FAA4C0}" dt="2023-08-21T07:55:39.930" v="368" actId="478"/>
          <ac:spMkLst>
            <pc:docMk/>
            <pc:sldMk cId="2501832044" sldId="481"/>
            <ac:spMk id="13" creationId="{CDCFBB3A-7FAC-A4FC-0646-2583E1289D0D}"/>
          </ac:spMkLst>
        </pc:spChg>
        <pc:spChg chg="del">
          <ac:chgData name="Michael Kres" userId="dc2aae9b-7865-4c31-b626-bc288c968dae" providerId="ADAL" clId="{87C27FCC-8595-4329-8839-C21A45FAA4C0}" dt="2023-08-21T07:55:39.930" v="368" actId="478"/>
          <ac:spMkLst>
            <pc:docMk/>
            <pc:sldMk cId="2501832044" sldId="481"/>
            <ac:spMk id="14" creationId="{F25FD08A-4689-03FA-4323-D4E3BE60AC46}"/>
          </ac:spMkLst>
        </pc:spChg>
        <pc:spChg chg="del">
          <ac:chgData name="Michael Kres" userId="dc2aae9b-7865-4c31-b626-bc288c968dae" providerId="ADAL" clId="{87C27FCC-8595-4329-8839-C21A45FAA4C0}" dt="2023-08-21T07:55:39.930" v="368" actId="478"/>
          <ac:spMkLst>
            <pc:docMk/>
            <pc:sldMk cId="2501832044" sldId="481"/>
            <ac:spMk id="15" creationId="{3BCB8D1F-4B89-B53C-2FE8-C86952471610}"/>
          </ac:spMkLst>
        </pc:spChg>
        <pc:spChg chg="del">
          <ac:chgData name="Michael Kres" userId="dc2aae9b-7865-4c31-b626-bc288c968dae" providerId="ADAL" clId="{87C27FCC-8595-4329-8839-C21A45FAA4C0}" dt="2023-08-21T07:55:39.930" v="368" actId="478"/>
          <ac:spMkLst>
            <pc:docMk/>
            <pc:sldMk cId="2501832044" sldId="481"/>
            <ac:spMk id="16" creationId="{D758B281-FDA5-E3CF-FB40-CE341CD68949}"/>
          </ac:spMkLst>
        </pc:spChg>
        <pc:spChg chg="del">
          <ac:chgData name="Michael Kres" userId="dc2aae9b-7865-4c31-b626-bc288c968dae" providerId="ADAL" clId="{87C27FCC-8595-4329-8839-C21A45FAA4C0}" dt="2023-08-21T07:55:39.930" v="368" actId="478"/>
          <ac:spMkLst>
            <pc:docMk/>
            <pc:sldMk cId="2501832044" sldId="481"/>
            <ac:spMk id="17" creationId="{18DE0930-81ED-5A06-D71A-938EAF5F0C5A}"/>
          </ac:spMkLst>
        </pc:spChg>
        <pc:spChg chg="del">
          <ac:chgData name="Michael Kres" userId="dc2aae9b-7865-4c31-b626-bc288c968dae" providerId="ADAL" clId="{87C27FCC-8595-4329-8839-C21A45FAA4C0}" dt="2023-08-21T07:55:39.930" v="368" actId="478"/>
          <ac:spMkLst>
            <pc:docMk/>
            <pc:sldMk cId="2501832044" sldId="481"/>
            <ac:spMk id="18" creationId="{2464545B-08A5-44FB-8A7F-AEE5FC98F645}"/>
          </ac:spMkLst>
        </pc:spChg>
        <pc:spChg chg="del">
          <ac:chgData name="Michael Kres" userId="dc2aae9b-7865-4c31-b626-bc288c968dae" providerId="ADAL" clId="{87C27FCC-8595-4329-8839-C21A45FAA4C0}" dt="2023-08-21T07:55:39.930" v="368" actId="478"/>
          <ac:spMkLst>
            <pc:docMk/>
            <pc:sldMk cId="2501832044" sldId="481"/>
            <ac:spMk id="19" creationId="{6E4C6F96-8FD5-C45C-FCCC-7C79217283D0}"/>
          </ac:spMkLst>
        </pc:spChg>
        <pc:spChg chg="del">
          <ac:chgData name="Michael Kres" userId="dc2aae9b-7865-4c31-b626-bc288c968dae" providerId="ADAL" clId="{87C27FCC-8595-4329-8839-C21A45FAA4C0}" dt="2023-08-21T07:55:39.930" v="368" actId="478"/>
          <ac:spMkLst>
            <pc:docMk/>
            <pc:sldMk cId="2501832044" sldId="481"/>
            <ac:spMk id="20" creationId="{E611F756-6BF0-3E45-A819-14EAE4256E9E}"/>
          </ac:spMkLst>
        </pc:spChg>
        <pc:spChg chg="del">
          <ac:chgData name="Michael Kres" userId="dc2aae9b-7865-4c31-b626-bc288c968dae" providerId="ADAL" clId="{87C27FCC-8595-4329-8839-C21A45FAA4C0}" dt="2023-08-21T07:55:39.930" v="368" actId="478"/>
          <ac:spMkLst>
            <pc:docMk/>
            <pc:sldMk cId="2501832044" sldId="481"/>
            <ac:spMk id="21" creationId="{6F98AA41-D43C-1B42-BB4E-F1BC268043C8}"/>
          </ac:spMkLst>
        </pc:spChg>
        <pc:spChg chg="del">
          <ac:chgData name="Michael Kres" userId="dc2aae9b-7865-4c31-b626-bc288c968dae" providerId="ADAL" clId="{87C27FCC-8595-4329-8839-C21A45FAA4C0}" dt="2023-08-21T07:55:39.930" v="368" actId="478"/>
          <ac:spMkLst>
            <pc:docMk/>
            <pc:sldMk cId="2501832044" sldId="481"/>
            <ac:spMk id="22" creationId="{4A154813-7437-923C-6AF1-BBEE3B37A857}"/>
          </ac:spMkLst>
        </pc:spChg>
        <pc:spChg chg="del">
          <ac:chgData name="Michael Kres" userId="dc2aae9b-7865-4c31-b626-bc288c968dae" providerId="ADAL" clId="{87C27FCC-8595-4329-8839-C21A45FAA4C0}" dt="2023-08-21T07:55:39.930" v="368" actId="478"/>
          <ac:spMkLst>
            <pc:docMk/>
            <pc:sldMk cId="2501832044" sldId="481"/>
            <ac:spMk id="23" creationId="{C3918901-7E23-166A-CCC3-CA9086187FCD}"/>
          </ac:spMkLst>
        </pc:spChg>
        <pc:spChg chg="del">
          <ac:chgData name="Michael Kres" userId="dc2aae9b-7865-4c31-b626-bc288c968dae" providerId="ADAL" clId="{87C27FCC-8595-4329-8839-C21A45FAA4C0}" dt="2023-08-21T07:55:39.930" v="368" actId="478"/>
          <ac:spMkLst>
            <pc:docMk/>
            <pc:sldMk cId="2501832044" sldId="481"/>
            <ac:spMk id="24" creationId="{6D9A2499-8337-F132-F7FA-C2D2B15AD93A}"/>
          </ac:spMkLst>
        </pc:spChg>
        <pc:spChg chg="add del mod">
          <ac:chgData name="Michael Kres" userId="dc2aae9b-7865-4c31-b626-bc288c968dae" providerId="ADAL" clId="{87C27FCC-8595-4329-8839-C21A45FAA4C0}" dt="2023-08-21T08:13:59.987" v="465" actId="478"/>
          <ac:spMkLst>
            <pc:docMk/>
            <pc:sldMk cId="2501832044" sldId="481"/>
            <ac:spMk id="25" creationId="{127D536E-069A-0143-AE3A-78F20081DFDF}"/>
          </ac:spMkLst>
        </pc:spChg>
        <pc:spChg chg="add del mod">
          <ac:chgData name="Michael Kres" userId="dc2aae9b-7865-4c31-b626-bc288c968dae" providerId="ADAL" clId="{87C27FCC-8595-4329-8839-C21A45FAA4C0}" dt="2023-08-21T08:13:59.987" v="465" actId="478"/>
          <ac:spMkLst>
            <pc:docMk/>
            <pc:sldMk cId="2501832044" sldId="481"/>
            <ac:spMk id="26" creationId="{125B69B5-9781-3C3F-DABA-A1EFE05F7310}"/>
          </ac:spMkLst>
        </pc:spChg>
        <pc:spChg chg="del">
          <ac:chgData name="Michael Kres" userId="dc2aae9b-7865-4c31-b626-bc288c968dae" providerId="ADAL" clId="{87C27FCC-8595-4329-8839-C21A45FAA4C0}" dt="2023-08-21T07:55:44.174" v="369" actId="478"/>
          <ac:spMkLst>
            <pc:docMk/>
            <pc:sldMk cId="2501832044" sldId="481"/>
            <ac:spMk id="28" creationId="{FA0957E3-BDC0-DA80-6EE8-F6378B33B2AD}"/>
          </ac:spMkLst>
        </pc:spChg>
        <pc:spChg chg="add del mod">
          <ac:chgData name="Michael Kres" userId="dc2aae9b-7865-4c31-b626-bc288c968dae" providerId="ADAL" clId="{87C27FCC-8595-4329-8839-C21A45FAA4C0}" dt="2023-08-21T08:13:59.987" v="465" actId="478"/>
          <ac:spMkLst>
            <pc:docMk/>
            <pc:sldMk cId="2501832044" sldId="481"/>
            <ac:spMk id="29" creationId="{2758FE63-8D01-EA11-85C5-1627F7C7B2D3}"/>
          </ac:spMkLst>
        </pc:spChg>
        <pc:spChg chg="add del mod">
          <ac:chgData name="Michael Kres" userId="dc2aae9b-7865-4c31-b626-bc288c968dae" providerId="ADAL" clId="{87C27FCC-8595-4329-8839-C21A45FAA4C0}" dt="2023-08-21T08:13:59.987" v="465" actId="478"/>
          <ac:spMkLst>
            <pc:docMk/>
            <pc:sldMk cId="2501832044" sldId="481"/>
            <ac:spMk id="31" creationId="{A04FB6E0-5CB7-EAC7-2C83-33B3C5A8EFE9}"/>
          </ac:spMkLst>
        </pc:spChg>
        <pc:spChg chg="add del mod">
          <ac:chgData name="Michael Kres" userId="dc2aae9b-7865-4c31-b626-bc288c968dae" providerId="ADAL" clId="{87C27FCC-8595-4329-8839-C21A45FAA4C0}" dt="2023-08-21T08:13:59.987" v="465" actId="478"/>
          <ac:spMkLst>
            <pc:docMk/>
            <pc:sldMk cId="2501832044" sldId="481"/>
            <ac:spMk id="32" creationId="{89631A91-452B-B74E-A5CC-110353D93B70}"/>
          </ac:spMkLst>
        </pc:spChg>
        <pc:spChg chg="add del mod">
          <ac:chgData name="Michael Kres" userId="dc2aae9b-7865-4c31-b626-bc288c968dae" providerId="ADAL" clId="{87C27FCC-8595-4329-8839-C21A45FAA4C0}" dt="2023-08-21T08:13:59.987" v="465" actId="478"/>
          <ac:spMkLst>
            <pc:docMk/>
            <pc:sldMk cId="2501832044" sldId="481"/>
            <ac:spMk id="33" creationId="{0658D03E-FF6D-CE23-CBD2-876130F70B00}"/>
          </ac:spMkLst>
        </pc:spChg>
        <pc:spChg chg="add mod">
          <ac:chgData name="Michael Kres" userId="dc2aae9b-7865-4c31-b626-bc288c968dae" providerId="ADAL" clId="{87C27FCC-8595-4329-8839-C21A45FAA4C0}" dt="2023-08-21T08:13:39.280" v="459" actId="1076"/>
          <ac:spMkLst>
            <pc:docMk/>
            <pc:sldMk cId="2501832044" sldId="481"/>
            <ac:spMk id="35" creationId="{1A26A797-CBEB-AC47-6DCA-A698658B32CF}"/>
          </ac:spMkLst>
        </pc:spChg>
        <pc:spChg chg="add mod">
          <ac:chgData name="Michael Kres" userId="dc2aae9b-7865-4c31-b626-bc288c968dae" providerId="ADAL" clId="{87C27FCC-8595-4329-8839-C21A45FAA4C0}" dt="2023-08-21T08:13:39.280" v="459" actId="1076"/>
          <ac:spMkLst>
            <pc:docMk/>
            <pc:sldMk cId="2501832044" sldId="481"/>
            <ac:spMk id="36" creationId="{78C4E4D7-4498-F7F1-83FB-4D564967EF8D}"/>
          </ac:spMkLst>
        </pc:spChg>
        <pc:spChg chg="add del mod">
          <ac:chgData name="Michael Kres" userId="dc2aae9b-7865-4c31-b626-bc288c968dae" providerId="ADAL" clId="{87C27FCC-8595-4329-8839-C21A45FAA4C0}" dt="2023-08-21T08:21:43.718" v="1066" actId="478"/>
          <ac:spMkLst>
            <pc:docMk/>
            <pc:sldMk cId="2501832044" sldId="481"/>
            <ac:spMk id="37" creationId="{19FF0A38-38F0-DFF3-25FB-3DACFDD1D52A}"/>
          </ac:spMkLst>
        </pc:spChg>
        <pc:spChg chg="add del mod">
          <ac:chgData name="Michael Kres" userId="dc2aae9b-7865-4c31-b626-bc288c968dae" providerId="ADAL" clId="{87C27FCC-8595-4329-8839-C21A45FAA4C0}" dt="2023-08-21T08:13:59.987" v="465" actId="478"/>
          <ac:spMkLst>
            <pc:docMk/>
            <pc:sldMk cId="2501832044" sldId="481"/>
            <ac:spMk id="38" creationId="{23D96CA8-8FA6-0C4F-7E02-D3BB245648A9}"/>
          </ac:spMkLst>
        </pc:spChg>
        <pc:spChg chg="add del mod">
          <ac:chgData name="Michael Kres" userId="dc2aae9b-7865-4c31-b626-bc288c968dae" providerId="ADAL" clId="{87C27FCC-8595-4329-8839-C21A45FAA4C0}" dt="2023-08-21T08:13:59.987" v="465" actId="478"/>
          <ac:spMkLst>
            <pc:docMk/>
            <pc:sldMk cId="2501832044" sldId="481"/>
            <ac:spMk id="39" creationId="{9E0976C7-CC70-2B6B-ADC4-F47F4B639A73}"/>
          </ac:spMkLst>
        </pc:spChg>
        <pc:spChg chg="add del mod">
          <ac:chgData name="Michael Kres" userId="dc2aae9b-7865-4c31-b626-bc288c968dae" providerId="ADAL" clId="{87C27FCC-8595-4329-8839-C21A45FAA4C0}" dt="2023-08-21T08:13:59.987" v="465" actId="478"/>
          <ac:spMkLst>
            <pc:docMk/>
            <pc:sldMk cId="2501832044" sldId="481"/>
            <ac:spMk id="40" creationId="{EEC17941-8125-E6E2-0F82-2EA20AD32059}"/>
          </ac:spMkLst>
        </pc:spChg>
        <pc:spChg chg="del">
          <ac:chgData name="Michael Kres" userId="dc2aae9b-7865-4c31-b626-bc288c968dae" providerId="ADAL" clId="{87C27FCC-8595-4329-8839-C21A45FAA4C0}" dt="2023-08-21T07:55:39.930" v="368" actId="478"/>
          <ac:spMkLst>
            <pc:docMk/>
            <pc:sldMk cId="2501832044" sldId="481"/>
            <ac:spMk id="41" creationId="{9B5569BE-1788-2F8B-0DCA-0114E353D381}"/>
          </ac:spMkLst>
        </pc:spChg>
        <pc:spChg chg="del">
          <ac:chgData name="Michael Kres" userId="dc2aae9b-7865-4c31-b626-bc288c968dae" providerId="ADAL" clId="{87C27FCC-8595-4329-8839-C21A45FAA4C0}" dt="2023-08-21T07:55:39.930" v="368" actId="478"/>
          <ac:spMkLst>
            <pc:docMk/>
            <pc:sldMk cId="2501832044" sldId="481"/>
            <ac:spMk id="42" creationId="{8CBD6C0D-745B-ABF8-D359-8DCE032D5FDF}"/>
          </ac:spMkLst>
        </pc:spChg>
        <pc:spChg chg="del">
          <ac:chgData name="Michael Kres" userId="dc2aae9b-7865-4c31-b626-bc288c968dae" providerId="ADAL" clId="{87C27FCC-8595-4329-8839-C21A45FAA4C0}" dt="2023-08-21T07:55:39.930" v="368" actId="478"/>
          <ac:spMkLst>
            <pc:docMk/>
            <pc:sldMk cId="2501832044" sldId="481"/>
            <ac:spMk id="43" creationId="{80B9D1C9-64C3-5ADD-816A-8E4732FD9F98}"/>
          </ac:spMkLst>
        </pc:spChg>
        <pc:spChg chg="del">
          <ac:chgData name="Michael Kres" userId="dc2aae9b-7865-4c31-b626-bc288c968dae" providerId="ADAL" clId="{87C27FCC-8595-4329-8839-C21A45FAA4C0}" dt="2023-08-21T07:55:39.930" v="368" actId="478"/>
          <ac:spMkLst>
            <pc:docMk/>
            <pc:sldMk cId="2501832044" sldId="481"/>
            <ac:spMk id="44" creationId="{D5352245-4A8F-A423-84AA-7718880FEE50}"/>
          </ac:spMkLst>
        </pc:spChg>
        <pc:spChg chg="del">
          <ac:chgData name="Michael Kres" userId="dc2aae9b-7865-4c31-b626-bc288c968dae" providerId="ADAL" clId="{87C27FCC-8595-4329-8839-C21A45FAA4C0}" dt="2023-08-21T07:55:39.930" v="368" actId="478"/>
          <ac:spMkLst>
            <pc:docMk/>
            <pc:sldMk cId="2501832044" sldId="481"/>
            <ac:spMk id="45" creationId="{49620FB3-EA35-6CA6-8ADD-6B7D3C8F40D0}"/>
          </ac:spMkLst>
        </pc:spChg>
        <pc:spChg chg="del">
          <ac:chgData name="Michael Kres" userId="dc2aae9b-7865-4c31-b626-bc288c968dae" providerId="ADAL" clId="{87C27FCC-8595-4329-8839-C21A45FAA4C0}" dt="2023-08-21T07:55:39.930" v="368" actId="478"/>
          <ac:spMkLst>
            <pc:docMk/>
            <pc:sldMk cId="2501832044" sldId="481"/>
            <ac:spMk id="46" creationId="{6EAA3046-9ABA-B8D6-56E5-978367A53301}"/>
          </ac:spMkLst>
        </pc:spChg>
        <pc:spChg chg="add del mod">
          <ac:chgData name="Michael Kres" userId="dc2aae9b-7865-4c31-b626-bc288c968dae" providerId="ADAL" clId="{87C27FCC-8595-4329-8839-C21A45FAA4C0}" dt="2023-08-21T08:13:59.987" v="465" actId="478"/>
          <ac:spMkLst>
            <pc:docMk/>
            <pc:sldMk cId="2501832044" sldId="481"/>
            <ac:spMk id="47" creationId="{EE78361D-52EC-3C6F-B9D8-DB032A6A36F7}"/>
          </ac:spMkLst>
        </pc:spChg>
        <pc:spChg chg="add del mod">
          <ac:chgData name="Michael Kres" userId="dc2aae9b-7865-4c31-b626-bc288c968dae" providerId="ADAL" clId="{87C27FCC-8595-4329-8839-C21A45FAA4C0}" dt="2023-08-21T08:13:59.987" v="465" actId="478"/>
          <ac:spMkLst>
            <pc:docMk/>
            <pc:sldMk cId="2501832044" sldId="481"/>
            <ac:spMk id="48" creationId="{C3F2B17C-1007-47DB-94AC-A04638E433FD}"/>
          </ac:spMkLst>
        </pc:spChg>
        <pc:spChg chg="add del mod">
          <ac:chgData name="Michael Kres" userId="dc2aae9b-7865-4c31-b626-bc288c968dae" providerId="ADAL" clId="{87C27FCC-8595-4329-8839-C21A45FAA4C0}" dt="2023-08-21T08:13:59.987" v="465" actId="478"/>
          <ac:spMkLst>
            <pc:docMk/>
            <pc:sldMk cId="2501832044" sldId="481"/>
            <ac:spMk id="49" creationId="{A02D6CCE-67D3-9153-3F9E-FE2288FF157D}"/>
          </ac:spMkLst>
        </pc:spChg>
        <pc:spChg chg="add del mod">
          <ac:chgData name="Michael Kres" userId="dc2aae9b-7865-4c31-b626-bc288c968dae" providerId="ADAL" clId="{87C27FCC-8595-4329-8839-C21A45FAA4C0}" dt="2023-08-21T08:16:39.623" v="599"/>
          <ac:spMkLst>
            <pc:docMk/>
            <pc:sldMk cId="2501832044" sldId="481"/>
            <ac:spMk id="50" creationId="{4C6CED65-6968-7CB2-44B4-20B6A51DF5BF}"/>
          </ac:spMkLst>
        </pc:spChg>
        <pc:spChg chg="add mod">
          <ac:chgData name="Michael Kres" userId="dc2aae9b-7865-4c31-b626-bc288c968dae" providerId="ADAL" clId="{87C27FCC-8595-4329-8839-C21A45FAA4C0}" dt="2023-08-21T08:21:38.228" v="1065" actId="20577"/>
          <ac:spMkLst>
            <pc:docMk/>
            <pc:sldMk cId="2501832044" sldId="481"/>
            <ac:spMk id="51" creationId="{EC7F2763-2FF4-6D3D-D0A3-CD980BCB2DA4}"/>
          </ac:spMkLst>
        </pc:spChg>
        <pc:picChg chg="add mod">
          <ac:chgData name="Michael Kres" userId="dc2aae9b-7865-4c31-b626-bc288c968dae" providerId="ADAL" clId="{87C27FCC-8595-4329-8839-C21A45FAA4C0}" dt="2023-08-21T08:14:30.666" v="520" actId="1076"/>
          <ac:picMkLst>
            <pc:docMk/>
            <pc:sldMk cId="2501832044" sldId="481"/>
            <ac:picMk id="2" creationId="{A7B845D8-3AAA-7E00-30B0-10931227BE3C}"/>
          </ac:picMkLst>
        </pc:picChg>
        <pc:picChg chg="add del mod">
          <ac:chgData name="Michael Kres" userId="dc2aae9b-7865-4c31-b626-bc288c968dae" providerId="ADAL" clId="{87C27FCC-8595-4329-8839-C21A45FAA4C0}" dt="2023-08-21T08:13:59.987" v="465" actId="478"/>
          <ac:picMkLst>
            <pc:docMk/>
            <pc:sldMk cId="2501832044" sldId="481"/>
            <ac:picMk id="4" creationId="{28CBAB77-EC68-4BF9-5607-8EF1597C3EE1}"/>
          </ac:picMkLst>
        </pc:picChg>
        <pc:picChg chg="del">
          <ac:chgData name="Michael Kres" userId="dc2aae9b-7865-4c31-b626-bc288c968dae" providerId="ADAL" clId="{87C27FCC-8595-4329-8839-C21A45FAA4C0}" dt="2023-08-21T08:13:59.987" v="465" actId="478"/>
          <ac:picMkLst>
            <pc:docMk/>
            <pc:sldMk cId="2501832044" sldId="481"/>
            <ac:picMk id="6" creationId="{ABC23EFB-9B96-E7AB-D534-BB31D94B5A4B}"/>
          </ac:picMkLst>
        </pc:picChg>
        <pc:picChg chg="add mod">
          <ac:chgData name="Michael Kres" userId="dc2aae9b-7865-4c31-b626-bc288c968dae" providerId="ADAL" clId="{87C27FCC-8595-4329-8839-C21A45FAA4C0}" dt="2023-08-21T11:19:57.372" v="1495"/>
          <ac:picMkLst>
            <pc:docMk/>
            <pc:sldMk cId="2501832044" sldId="481"/>
            <ac:picMk id="52" creationId="{1F0E7A19-7C7C-B7FE-39FE-92C50EEEA4CE}"/>
          </ac:picMkLst>
        </pc:picChg>
        <pc:cxnChg chg="del">
          <ac:chgData name="Michael Kres" userId="dc2aae9b-7865-4c31-b626-bc288c968dae" providerId="ADAL" clId="{87C27FCC-8595-4329-8839-C21A45FAA4C0}" dt="2023-08-21T07:55:39.930" v="368" actId="478"/>
          <ac:cxnSpMkLst>
            <pc:docMk/>
            <pc:sldMk cId="2501832044" sldId="481"/>
            <ac:cxnSpMk id="27" creationId="{F6FC7516-09CF-AE4F-1724-7A10328C5D0B}"/>
          </ac:cxnSpMkLst>
        </pc:cxnChg>
        <pc:cxnChg chg="del">
          <ac:chgData name="Michael Kres" userId="dc2aae9b-7865-4c31-b626-bc288c968dae" providerId="ADAL" clId="{87C27FCC-8595-4329-8839-C21A45FAA4C0}" dt="2023-08-21T07:55:39.930" v="368" actId="478"/>
          <ac:cxnSpMkLst>
            <pc:docMk/>
            <pc:sldMk cId="2501832044" sldId="481"/>
            <ac:cxnSpMk id="30" creationId="{46FD8B67-F44C-1EB9-E0DA-D111779966CD}"/>
          </ac:cxnSpMkLst>
        </pc:cxnChg>
        <pc:cxnChg chg="add del mod">
          <ac:chgData name="Michael Kres" userId="dc2aae9b-7865-4c31-b626-bc288c968dae" providerId="ADAL" clId="{87C27FCC-8595-4329-8839-C21A45FAA4C0}" dt="2023-08-21T08:13:59.987" v="465" actId="478"/>
          <ac:cxnSpMkLst>
            <pc:docMk/>
            <pc:sldMk cId="2501832044" sldId="481"/>
            <ac:cxnSpMk id="34" creationId="{768FDE66-8EF7-998C-F9EA-BA39DF9E20A0}"/>
          </ac:cxnSpMkLst>
        </pc:cxnChg>
      </pc:sldChg>
      <pc:sldChg chg="addSp delSp modSp mod">
        <pc:chgData name="Michael Kres" userId="dc2aae9b-7865-4c31-b626-bc288c968dae" providerId="ADAL" clId="{87C27FCC-8595-4329-8839-C21A45FAA4C0}" dt="2023-08-21T08:16:13.488" v="588"/>
        <pc:sldMkLst>
          <pc:docMk/>
          <pc:sldMk cId="3104443118" sldId="483"/>
        </pc:sldMkLst>
        <pc:spChg chg="mod">
          <ac:chgData name="Michael Kres" userId="dc2aae9b-7865-4c31-b626-bc288c968dae" providerId="ADAL" clId="{87C27FCC-8595-4329-8839-C21A45FAA4C0}" dt="2023-08-21T08:16:08.846" v="586" actId="1076"/>
          <ac:spMkLst>
            <pc:docMk/>
            <pc:sldMk cId="3104443118" sldId="483"/>
            <ac:spMk id="2" creationId="{C5BF2C11-FB4F-4A56-807F-5B1ED228324E}"/>
          </ac:spMkLst>
        </pc:spChg>
        <pc:spChg chg="add del mod">
          <ac:chgData name="Michael Kres" userId="dc2aae9b-7865-4c31-b626-bc288c968dae" providerId="ADAL" clId="{87C27FCC-8595-4329-8839-C21A45FAA4C0}" dt="2023-08-21T08:16:03.588" v="585"/>
          <ac:spMkLst>
            <pc:docMk/>
            <pc:sldMk cId="3104443118" sldId="483"/>
            <ac:spMk id="3" creationId="{3339D31C-1CDB-B041-6524-ACC92EE31390}"/>
          </ac:spMkLst>
        </pc:spChg>
        <pc:spChg chg="del mod">
          <ac:chgData name="Michael Kres" userId="dc2aae9b-7865-4c31-b626-bc288c968dae" providerId="ADAL" clId="{87C27FCC-8595-4329-8839-C21A45FAA4C0}" dt="2023-08-21T08:16:13.488" v="588"/>
          <ac:spMkLst>
            <pc:docMk/>
            <pc:sldMk cId="3104443118" sldId="483"/>
            <ac:spMk id="5" creationId="{A2C8D72F-C06F-4A31-A1DF-0CC42232FABF}"/>
          </ac:spMkLst>
        </pc:spChg>
        <pc:spChg chg="add mod">
          <ac:chgData name="Michael Kres" userId="dc2aae9b-7865-4c31-b626-bc288c968dae" providerId="ADAL" clId="{87C27FCC-8595-4329-8839-C21A45FAA4C0}" dt="2023-08-21T08:16:13.488" v="588"/>
          <ac:spMkLst>
            <pc:docMk/>
            <pc:sldMk cId="3104443118" sldId="483"/>
            <ac:spMk id="6" creationId="{4D000E4B-91FF-AF8C-46F5-4DDFC55D78D5}"/>
          </ac:spMkLst>
        </pc:spChg>
      </pc:sldChg>
      <pc:sldChg chg="del">
        <pc:chgData name="Michael Kres" userId="dc2aae9b-7865-4c31-b626-bc288c968dae" providerId="ADAL" clId="{87C27FCC-8595-4329-8839-C21A45FAA4C0}" dt="2023-08-21T07:48:45.342" v="167" actId="47"/>
        <pc:sldMkLst>
          <pc:docMk/>
          <pc:sldMk cId="2374493588" sldId="485"/>
        </pc:sldMkLst>
      </pc:sldChg>
      <pc:sldChg chg="del">
        <pc:chgData name="Michael Kres" userId="dc2aae9b-7865-4c31-b626-bc288c968dae" providerId="ADAL" clId="{87C27FCC-8595-4329-8839-C21A45FAA4C0}" dt="2023-08-21T07:48:47.647" v="168" actId="47"/>
        <pc:sldMkLst>
          <pc:docMk/>
          <pc:sldMk cId="1465501461" sldId="486"/>
        </pc:sldMkLst>
      </pc:sldChg>
      <pc:sldChg chg="modSp mod">
        <pc:chgData name="Michael Kres" userId="dc2aae9b-7865-4c31-b626-bc288c968dae" providerId="ADAL" clId="{87C27FCC-8595-4329-8839-C21A45FAA4C0}" dt="2023-08-21T11:18:06.451" v="1410" actId="20577"/>
        <pc:sldMkLst>
          <pc:docMk/>
          <pc:sldMk cId="4276419374" sldId="488"/>
        </pc:sldMkLst>
        <pc:spChg chg="mod">
          <ac:chgData name="Michael Kres" userId="dc2aae9b-7865-4c31-b626-bc288c968dae" providerId="ADAL" clId="{87C27FCC-8595-4329-8839-C21A45FAA4C0}" dt="2023-08-21T11:18:06.451" v="1410" actId="20577"/>
          <ac:spMkLst>
            <pc:docMk/>
            <pc:sldMk cId="4276419374" sldId="488"/>
            <ac:spMk id="2" creationId="{7132D3EA-8D1E-40FF-A636-073E22285028}"/>
          </ac:spMkLst>
        </pc:spChg>
        <pc:spChg chg="mod">
          <ac:chgData name="Michael Kres" userId="dc2aae9b-7865-4c31-b626-bc288c968dae" providerId="ADAL" clId="{87C27FCC-8595-4329-8839-C21A45FAA4C0}" dt="2023-08-21T11:17:21.475" v="1356" actId="20577"/>
          <ac:spMkLst>
            <pc:docMk/>
            <pc:sldMk cId="4276419374" sldId="488"/>
            <ac:spMk id="3" creationId="{2E989411-A627-4340-9903-B51AE56A5045}"/>
          </ac:spMkLst>
        </pc:spChg>
        <pc:spChg chg="mod">
          <ac:chgData name="Michael Kres" userId="dc2aae9b-7865-4c31-b626-bc288c968dae" providerId="ADAL" clId="{87C27FCC-8595-4329-8839-C21A45FAA4C0}" dt="2023-08-21T08:19:53.214" v="944" actId="20577"/>
          <ac:spMkLst>
            <pc:docMk/>
            <pc:sldMk cId="4276419374" sldId="488"/>
            <ac:spMk id="4" creationId="{E01754EC-10CE-430D-B4A9-25C84B0AE6EC}"/>
          </ac:spMkLst>
        </pc:spChg>
        <pc:spChg chg="mod">
          <ac:chgData name="Michael Kres" userId="dc2aae9b-7865-4c31-b626-bc288c968dae" providerId="ADAL" clId="{87C27FCC-8595-4329-8839-C21A45FAA4C0}" dt="2023-08-21T08:17:13.452" v="666" actId="20577"/>
          <ac:spMkLst>
            <pc:docMk/>
            <pc:sldMk cId="4276419374" sldId="488"/>
            <ac:spMk id="5" creationId="{44149E62-1D79-4A93-A4A1-2245C57F636B}"/>
          </ac:spMkLst>
        </pc:spChg>
      </pc:sldChg>
      <pc:sldChg chg="addSp delSp modSp mod delAnim modNotesTx">
        <pc:chgData name="Michael Kres" userId="dc2aae9b-7865-4c31-b626-bc288c968dae" providerId="ADAL" clId="{87C27FCC-8595-4329-8839-C21A45FAA4C0}" dt="2023-08-21T11:43:07.544" v="1707"/>
        <pc:sldMkLst>
          <pc:docMk/>
          <pc:sldMk cId="3599041742" sldId="490"/>
        </pc:sldMkLst>
        <pc:spChg chg="mod">
          <ac:chgData name="Michael Kres" userId="dc2aae9b-7865-4c31-b626-bc288c968dae" providerId="ADAL" clId="{87C27FCC-8595-4329-8839-C21A45FAA4C0}" dt="2023-08-21T11:18:30.913" v="1454" actId="20577"/>
          <ac:spMkLst>
            <pc:docMk/>
            <pc:sldMk cId="3599041742" sldId="490"/>
            <ac:spMk id="3" creationId="{7088E82B-203F-4F36-9BD5-FAC28081F315}"/>
          </ac:spMkLst>
        </pc:spChg>
        <pc:spChg chg="add del mod">
          <ac:chgData name="Michael Kres" userId="dc2aae9b-7865-4c31-b626-bc288c968dae" providerId="ADAL" clId="{87C27FCC-8595-4329-8839-C21A45FAA4C0}" dt="2023-08-21T08:17:46.940" v="720"/>
          <ac:spMkLst>
            <pc:docMk/>
            <pc:sldMk cId="3599041742" sldId="490"/>
            <ac:spMk id="4" creationId="{BD9DC6D3-D7DF-2D6E-1C1C-964AE6DE1860}"/>
          </ac:spMkLst>
        </pc:spChg>
        <pc:spChg chg="del mod">
          <ac:chgData name="Michael Kres" userId="dc2aae9b-7865-4c31-b626-bc288c968dae" providerId="ADAL" clId="{87C27FCC-8595-4329-8839-C21A45FAA4C0}" dt="2023-08-21T08:17:49.433" v="722"/>
          <ac:spMkLst>
            <pc:docMk/>
            <pc:sldMk cId="3599041742" sldId="490"/>
            <ac:spMk id="5" creationId="{57B35078-2286-4780-96BE-409B8DEE169E}"/>
          </ac:spMkLst>
        </pc:spChg>
        <pc:spChg chg="add mod">
          <ac:chgData name="Michael Kres" userId="dc2aae9b-7865-4c31-b626-bc288c968dae" providerId="ADAL" clId="{87C27FCC-8595-4329-8839-C21A45FAA4C0}" dt="2023-08-21T08:17:49.433" v="722"/>
          <ac:spMkLst>
            <pc:docMk/>
            <pc:sldMk cId="3599041742" sldId="490"/>
            <ac:spMk id="6" creationId="{A22963B0-8A9E-F72A-F8A0-16453DB7C989}"/>
          </ac:spMkLst>
        </pc:spChg>
        <pc:spChg chg="del">
          <ac:chgData name="Michael Kres" userId="dc2aae9b-7865-4c31-b626-bc288c968dae" providerId="ADAL" clId="{87C27FCC-8595-4329-8839-C21A45FAA4C0}" dt="2023-08-21T11:18:58.033" v="1488" actId="478"/>
          <ac:spMkLst>
            <pc:docMk/>
            <pc:sldMk cId="3599041742" sldId="490"/>
            <ac:spMk id="7" creationId="{576C602A-5B8C-E7FC-ED09-17D8929C8AA2}"/>
          </ac:spMkLst>
        </pc:spChg>
        <pc:spChg chg="del">
          <ac:chgData name="Michael Kres" userId="dc2aae9b-7865-4c31-b626-bc288c968dae" providerId="ADAL" clId="{87C27FCC-8595-4329-8839-C21A45FAA4C0}" dt="2023-08-21T11:18:58.033" v="1488" actId="478"/>
          <ac:spMkLst>
            <pc:docMk/>
            <pc:sldMk cId="3599041742" sldId="490"/>
            <ac:spMk id="8" creationId="{D7084861-4855-4593-E136-7DD1A01C2D7C}"/>
          </ac:spMkLst>
        </pc:spChg>
        <pc:spChg chg="del">
          <ac:chgData name="Michael Kres" userId="dc2aae9b-7865-4c31-b626-bc288c968dae" providerId="ADAL" clId="{87C27FCC-8595-4329-8839-C21A45FAA4C0}" dt="2023-08-21T11:18:58.033" v="1488" actId="478"/>
          <ac:spMkLst>
            <pc:docMk/>
            <pc:sldMk cId="3599041742" sldId="490"/>
            <ac:spMk id="9" creationId="{3233AEE5-4F5D-5385-D7AB-0927F665104D}"/>
          </ac:spMkLst>
        </pc:spChg>
        <pc:spChg chg="del">
          <ac:chgData name="Michael Kres" userId="dc2aae9b-7865-4c31-b626-bc288c968dae" providerId="ADAL" clId="{87C27FCC-8595-4329-8839-C21A45FAA4C0}" dt="2023-08-21T11:18:48.841" v="1487" actId="478"/>
          <ac:spMkLst>
            <pc:docMk/>
            <pc:sldMk cId="3599041742" sldId="490"/>
            <ac:spMk id="10" creationId="{94B035B5-EF37-D737-6546-3C2BA11C2019}"/>
          </ac:spMkLst>
        </pc:spChg>
        <pc:spChg chg="del">
          <ac:chgData name="Michael Kres" userId="dc2aae9b-7865-4c31-b626-bc288c968dae" providerId="ADAL" clId="{87C27FCC-8595-4329-8839-C21A45FAA4C0}" dt="2023-08-21T11:18:58.033" v="1488" actId="478"/>
          <ac:spMkLst>
            <pc:docMk/>
            <pc:sldMk cId="3599041742" sldId="490"/>
            <ac:spMk id="11" creationId="{DEF7B0A6-0681-4B1C-7162-2EE02A07B94C}"/>
          </ac:spMkLst>
        </pc:spChg>
        <pc:spChg chg="del">
          <ac:chgData name="Michael Kres" userId="dc2aae9b-7865-4c31-b626-bc288c968dae" providerId="ADAL" clId="{87C27FCC-8595-4329-8839-C21A45FAA4C0}" dt="2023-08-21T11:18:58.033" v="1488" actId="478"/>
          <ac:spMkLst>
            <pc:docMk/>
            <pc:sldMk cId="3599041742" sldId="490"/>
            <ac:spMk id="12" creationId="{A964B3C2-D60A-1657-04CF-B08CAFC12E7C}"/>
          </ac:spMkLst>
        </pc:spChg>
        <pc:spChg chg="del">
          <ac:chgData name="Michael Kres" userId="dc2aae9b-7865-4c31-b626-bc288c968dae" providerId="ADAL" clId="{87C27FCC-8595-4329-8839-C21A45FAA4C0}" dt="2023-08-21T11:18:58.033" v="1488" actId="478"/>
          <ac:spMkLst>
            <pc:docMk/>
            <pc:sldMk cId="3599041742" sldId="490"/>
            <ac:spMk id="13" creationId="{A60CE05B-9C8D-936E-DD6E-C3F6AE310141}"/>
          </ac:spMkLst>
        </pc:spChg>
        <pc:spChg chg="del">
          <ac:chgData name="Michael Kres" userId="dc2aae9b-7865-4c31-b626-bc288c968dae" providerId="ADAL" clId="{87C27FCC-8595-4329-8839-C21A45FAA4C0}" dt="2023-08-21T11:18:58.033" v="1488" actId="478"/>
          <ac:spMkLst>
            <pc:docMk/>
            <pc:sldMk cId="3599041742" sldId="490"/>
            <ac:spMk id="14" creationId="{3C38AE3E-D4FF-707B-D11F-1D57009D0FED}"/>
          </ac:spMkLst>
        </pc:spChg>
        <pc:spChg chg="del">
          <ac:chgData name="Michael Kres" userId="dc2aae9b-7865-4c31-b626-bc288c968dae" providerId="ADAL" clId="{87C27FCC-8595-4329-8839-C21A45FAA4C0}" dt="2023-08-21T11:18:58.033" v="1488" actId="478"/>
          <ac:spMkLst>
            <pc:docMk/>
            <pc:sldMk cId="3599041742" sldId="490"/>
            <ac:spMk id="15" creationId="{47942D7E-A3ED-7DDF-4C5B-D746303964D4}"/>
          </ac:spMkLst>
        </pc:spChg>
        <pc:spChg chg="del">
          <ac:chgData name="Michael Kres" userId="dc2aae9b-7865-4c31-b626-bc288c968dae" providerId="ADAL" clId="{87C27FCC-8595-4329-8839-C21A45FAA4C0}" dt="2023-08-21T11:18:58.033" v="1488" actId="478"/>
          <ac:spMkLst>
            <pc:docMk/>
            <pc:sldMk cId="3599041742" sldId="490"/>
            <ac:spMk id="16" creationId="{9F415C5E-3934-F0B0-0F11-38E4803B49DC}"/>
          </ac:spMkLst>
        </pc:spChg>
        <pc:spChg chg="del">
          <ac:chgData name="Michael Kres" userId="dc2aae9b-7865-4c31-b626-bc288c968dae" providerId="ADAL" clId="{87C27FCC-8595-4329-8839-C21A45FAA4C0}" dt="2023-08-21T11:18:58.033" v="1488" actId="478"/>
          <ac:spMkLst>
            <pc:docMk/>
            <pc:sldMk cId="3599041742" sldId="490"/>
            <ac:spMk id="17" creationId="{6ADB7693-720C-AC77-7896-D7A625B2886B}"/>
          </ac:spMkLst>
        </pc:spChg>
        <pc:spChg chg="del">
          <ac:chgData name="Michael Kres" userId="dc2aae9b-7865-4c31-b626-bc288c968dae" providerId="ADAL" clId="{87C27FCC-8595-4329-8839-C21A45FAA4C0}" dt="2023-08-21T11:18:58.033" v="1488" actId="478"/>
          <ac:spMkLst>
            <pc:docMk/>
            <pc:sldMk cId="3599041742" sldId="490"/>
            <ac:spMk id="18" creationId="{59463CB4-1CAD-8361-0F48-95889D400025}"/>
          </ac:spMkLst>
        </pc:spChg>
        <pc:spChg chg="mod">
          <ac:chgData name="Michael Kres" userId="dc2aae9b-7865-4c31-b626-bc288c968dae" providerId="ADAL" clId="{87C27FCC-8595-4329-8839-C21A45FAA4C0}" dt="2023-08-21T11:18:39.495" v="1486" actId="20577"/>
          <ac:spMkLst>
            <pc:docMk/>
            <pc:sldMk cId="3599041742" sldId="490"/>
            <ac:spMk id="21" creationId="{16F7A33A-5CB5-3C85-D89E-658FCFA8D903}"/>
          </ac:spMkLst>
        </pc:spChg>
        <pc:spChg chg="add del mod">
          <ac:chgData name="Michael Kres" userId="dc2aae9b-7865-4c31-b626-bc288c968dae" providerId="ADAL" clId="{87C27FCC-8595-4329-8839-C21A45FAA4C0}" dt="2023-08-21T11:41:05.210" v="1676"/>
          <ac:spMkLst>
            <pc:docMk/>
            <pc:sldMk cId="3599041742" sldId="490"/>
            <ac:spMk id="24" creationId="{96EF7813-21CF-5369-F3AB-B8EC843242B1}"/>
          </ac:spMkLst>
        </pc:spChg>
        <pc:spChg chg="add del mod">
          <ac:chgData name="Michael Kres" userId="dc2aae9b-7865-4c31-b626-bc288c968dae" providerId="ADAL" clId="{87C27FCC-8595-4329-8839-C21A45FAA4C0}" dt="2023-08-21T11:41:05.210" v="1676"/>
          <ac:spMkLst>
            <pc:docMk/>
            <pc:sldMk cId="3599041742" sldId="490"/>
            <ac:spMk id="27" creationId="{2E3239E8-FB96-2251-A46D-6A098EC39D57}"/>
          </ac:spMkLst>
        </pc:spChg>
        <pc:spChg chg="add del mod">
          <ac:chgData name="Michael Kres" userId="dc2aae9b-7865-4c31-b626-bc288c968dae" providerId="ADAL" clId="{87C27FCC-8595-4329-8839-C21A45FAA4C0}" dt="2023-08-21T11:41:05.210" v="1676"/>
          <ac:spMkLst>
            <pc:docMk/>
            <pc:sldMk cId="3599041742" sldId="490"/>
            <ac:spMk id="28" creationId="{17CB69CA-B322-82CA-3F1F-7B9C3B859FD9}"/>
          </ac:spMkLst>
        </pc:spChg>
        <pc:spChg chg="add del mod">
          <ac:chgData name="Michael Kres" userId="dc2aae9b-7865-4c31-b626-bc288c968dae" providerId="ADAL" clId="{87C27FCC-8595-4329-8839-C21A45FAA4C0}" dt="2023-08-21T11:41:05.210" v="1676"/>
          <ac:spMkLst>
            <pc:docMk/>
            <pc:sldMk cId="3599041742" sldId="490"/>
            <ac:spMk id="29" creationId="{868A9670-2B8C-13A9-414A-A65F6C560856}"/>
          </ac:spMkLst>
        </pc:spChg>
        <pc:spChg chg="add del mod">
          <ac:chgData name="Michael Kres" userId="dc2aae9b-7865-4c31-b626-bc288c968dae" providerId="ADAL" clId="{87C27FCC-8595-4329-8839-C21A45FAA4C0}" dt="2023-08-21T11:41:05.210" v="1676"/>
          <ac:spMkLst>
            <pc:docMk/>
            <pc:sldMk cId="3599041742" sldId="490"/>
            <ac:spMk id="30" creationId="{F2884587-2A45-DAD1-25E9-3E5B3A91BC26}"/>
          </ac:spMkLst>
        </pc:spChg>
        <pc:spChg chg="add del mod">
          <ac:chgData name="Michael Kres" userId="dc2aae9b-7865-4c31-b626-bc288c968dae" providerId="ADAL" clId="{87C27FCC-8595-4329-8839-C21A45FAA4C0}" dt="2023-08-21T11:41:05.210" v="1676"/>
          <ac:spMkLst>
            <pc:docMk/>
            <pc:sldMk cId="3599041742" sldId="490"/>
            <ac:spMk id="31" creationId="{00A74E04-04EE-1C18-0595-1E32C81BC921}"/>
          </ac:spMkLst>
        </pc:spChg>
        <pc:spChg chg="add del mod">
          <ac:chgData name="Michael Kres" userId="dc2aae9b-7865-4c31-b626-bc288c968dae" providerId="ADAL" clId="{87C27FCC-8595-4329-8839-C21A45FAA4C0}" dt="2023-08-21T11:41:05.210" v="1676"/>
          <ac:spMkLst>
            <pc:docMk/>
            <pc:sldMk cId="3599041742" sldId="490"/>
            <ac:spMk id="32" creationId="{D18C03BA-0FE7-E54A-8646-8FC09EE37417}"/>
          </ac:spMkLst>
        </pc:spChg>
        <pc:spChg chg="add del mod">
          <ac:chgData name="Michael Kres" userId="dc2aae9b-7865-4c31-b626-bc288c968dae" providerId="ADAL" clId="{87C27FCC-8595-4329-8839-C21A45FAA4C0}" dt="2023-08-21T11:41:05.210" v="1676"/>
          <ac:spMkLst>
            <pc:docMk/>
            <pc:sldMk cId="3599041742" sldId="490"/>
            <ac:spMk id="33" creationId="{88346065-C37F-BF11-561E-FCEDBC08AF11}"/>
          </ac:spMkLst>
        </pc:spChg>
        <pc:spChg chg="add del mod">
          <ac:chgData name="Michael Kres" userId="dc2aae9b-7865-4c31-b626-bc288c968dae" providerId="ADAL" clId="{87C27FCC-8595-4329-8839-C21A45FAA4C0}" dt="2023-08-21T11:41:05.210" v="1676"/>
          <ac:spMkLst>
            <pc:docMk/>
            <pc:sldMk cId="3599041742" sldId="490"/>
            <ac:spMk id="34" creationId="{8804CDB6-8CF5-236A-7EED-6695C545B56B}"/>
          </ac:spMkLst>
        </pc:spChg>
        <pc:spChg chg="add del mod">
          <ac:chgData name="Michael Kres" userId="dc2aae9b-7865-4c31-b626-bc288c968dae" providerId="ADAL" clId="{87C27FCC-8595-4329-8839-C21A45FAA4C0}" dt="2023-08-21T11:41:05.210" v="1676"/>
          <ac:spMkLst>
            <pc:docMk/>
            <pc:sldMk cId="3599041742" sldId="490"/>
            <ac:spMk id="35" creationId="{4BF21CEB-C698-5CC4-2501-8539E17FA0AC}"/>
          </ac:spMkLst>
        </pc:spChg>
        <pc:spChg chg="add del mod">
          <ac:chgData name="Michael Kres" userId="dc2aae9b-7865-4c31-b626-bc288c968dae" providerId="ADAL" clId="{87C27FCC-8595-4329-8839-C21A45FAA4C0}" dt="2023-08-21T11:41:05.210" v="1676"/>
          <ac:spMkLst>
            <pc:docMk/>
            <pc:sldMk cId="3599041742" sldId="490"/>
            <ac:spMk id="36" creationId="{2C47D2FC-024A-CD54-E266-7B7B834629E9}"/>
          </ac:spMkLst>
        </pc:spChg>
        <pc:spChg chg="add del mod">
          <ac:chgData name="Michael Kres" userId="dc2aae9b-7865-4c31-b626-bc288c968dae" providerId="ADAL" clId="{87C27FCC-8595-4329-8839-C21A45FAA4C0}" dt="2023-08-21T11:41:05.210" v="1676"/>
          <ac:spMkLst>
            <pc:docMk/>
            <pc:sldMk cId="3599041742" sldId="490"/>
            <ac:spMk id="37" creationId="{F9750092-BFE3-B2F7-2A87-FA631524CC4B}"/>
          </ac:spMkLst>
        </pc:spChg>
        <pc:spChg chg="add del mod">
          <ac:chgData name="Michael Kres" userId="dc2aae9b-7865-4c31-b626-bc288c968dae" providerId="ADAL" clId="{87C27FCC-8595-4329-8839-C21A45FAA4C0}" dt="2023-08-21T11:41:05.210" v="1676"/>
          <ac:spMkLst>
            <pc:docMk/>
            <pc:sldMk cId="3599041742" sldId="490"/>
            <ac:spMk id="38" creationId="{A3F257EC-7071-E117-68E8-7C33D6EC0AA7}"/>
          </ac:spMkLst>
        </pc:spChg>
        <pc:spChg chg="add del mod">
          <ac:chgData name="Michael Kres" userId="dc2aae9b-7865-4c31-b626-bc288c968dae" providerId="ADAL" clId="{87C27FCC-8595-4329-8839-C21A45FAA4C0}" dt="2023-08-21T11:41:05.210" v="1676"/>
          <ac:spMkLst>
            <pc:docMk/>
            <pc:sldMk cId="3599041742" sldId="490"/>
            <ac:spMk id="39" creationId="{3276FFEE-7A2F-AE54-2545-FE063C6AD1E5}"/>
          </ac:spMkLst>
        </pc:spChg>
        <pc:spChg chg="add mod">
          <ac:chgData name="Michael Kres" userId="dc2aae9b-7865-4c31-b626-bc288c968dae" providerId="ADAL" clId="{87C27FCC-8595-4329-8839-C21A45FAA4C0}" dt="2023-08-21T11:41:31.277" v="1680" actId="207"/>
          <ac:spMkLst>
            <pc:docMk/>
            <pc:sldMk cId="3599041742" sldId="490"/>
            <ac:spMk id="44" creationId="{3CEE9FFB-7285-30CD-0C33-88F772583504}"/>
          </ac:spMkLst>
        </pc:spChg>
        <pc:spChg chg="add mod">
          <ac:chgData name="Michael Kres" userId="dc2aae9b-7865-4c31-b626-bc288c968dae" providerId="ADAL" clId="{87C27FCC-8595-4329-8839-C21A45FAA4C0}" dt="2023-08-21T11:42:09.181" v="1696" actId="1076"/>
          <ac:spMkLst>
            <pc:docMk/>
            <pc:sldMk cId="3599041742" sldId="490"/>
            <ac:spMk id="47" creationId="{87CFFB8A-8631-BF07-CA8B-3C4745D66C91}"/>
          </ac:spMkLst>
        </pc:spChg>
        <pc:spChg chg="add mod">
          <ac:chgData name="Michael Kres" userId="dc2aae9b-7865-4c31-b626-bc288c968dae" providerId="ADAL" clId="{87C27FCC-8595-4329-8839-C21A45FAA4C0}" dt="2023-08-21T11:42:20.430" v="1699" actId="1076"/>
          <ac:spMkLst>
            <pc:docMk/>
            <pc:sldMk cId="3599041742" sldId="490"/>
            <ac:spMk id="48" creationId="{9AB6F392-1561-9EE8-05EA-4546FA17EE38}"/>
          </ac:spMkLst>
        </pc:spChg>
        <pc:spChg chg="add mod">
          <ac:chgData name="Michael Kres" userId="dc2aae9b-7865-4c31-b626-bc288c968dae" providerId="ADAL" clId="{87C27FCC-8595-4329-8839-C21A45FAA4C0}" dt="2023-08-21T11:42:34.823" v="1706" actId="1036"/>
          <ac:spMkLst>
            <pc:docMk/>
            <pc:sldMk cId="3599041742" sldId="490"/>
            <ac:spMk id="49" creationId="{D1FE4A4E-3C90-EBD9-3441-EEDF48549989}"/>
          </ac:spMkLst>
        </pc:spChg>
        <pc:spChg chg="add mod">
          <ac:chgData name="Michael Kres" userId="dc2aae9b-7865-4c31-b626-bc288c968dae" providerId="ADAL" clId="{87C27FCC-8595-4329-8839-C21A45FAA4C0}" dt="2023-08-21T11:42:34.823" v="1706" actId="1036"/>
          <ac:spMkLst>
            <pc:docMk/>
            <pc:sldMk cId="3599041742" sldId="490"/>
            <ac:spMk id="50" creationId="{92CDE2AB-B4C5-7C3A-5E62-613AB52E369A}"/>
          </ac:spMkLst>
        </pc:spChg>
        <pc:spChg chg="add mod">
          <ac:chgData name="Michael Kres" userId="dc2aae9b-7865-4c31-b626-bc288c968dae" providerId="ADAL" clId="{87C27FCC-8595-4329-8839-C21A45FAA4C0}" dt="2023-08-21T11:41:31.277" v="1680" actId="207"/>
          <ac:spMkLst>
            <pc:docMk/>
            <pc:sldMk cId="3599041742" sldId="490"/>
            <ac:spMk id="51" creationId="{1D9A181C-23C0-5ADD-B43A-62E56BFD2654}"/>
          </ac:spMkLst>
        </pc:spChg>
        <pc:spChg chg="add mod">
          <ac:chgData name="Michael Kres" userId="dc2aae9b-7865-4c31-b626-bc288c968dae" providerId="ADAL" clId="{87C27FCC-8595-4329-8839-C21A45FAA4C0}" dt="2023-08-21T11:41:31.277" v="1680" actId="207"/>
          <ac:spMkLst>
            <pc:docMk/>
            <pc:sldMk cId="3599041742" sldId="490"/>
            <ac:spMk id="52" creationId="{F83A6934-190E-6819-531A-5248EB8A27DE}"/>
          </ac:spMkLst>
        </pc:spChg>
        <pc:spChg chg="add mod">
          <ac:chgData name="Michael Kres" userId="dc2aae9b-7865-4c31-b626-bc288c968dae" providerId="ADAL" clId="{87C27FCC-8595-4329-8839-C21A45FAA4C0}" dt="2023-08-21T11:41:31.277" v="1680" actId="207"/>
          <ac:spMkLst>
            <pc:docMk/>
            <pc:sldMk cId="3599041742" sldId="490"/>
            <ac:spMk id="53" creationId="{2E6310C0-1F59-D275-DCB8-E14315A48801}"/>
          </ac:spMkLst>
        </pc:spChg>
        <pc:spChg chg="add mod">
          <ac:chgData name="Michael Kres" userId="dc2aae9b-7865-4c31-b626-bc288c968dae" providerId="ADAL" clId="{87C27FCC-8595-4329-8839-C21A45FAA4C0}" dt="2023-08-21T11:41:31.277" v="1680" actId="207"/>
          <ac:spMkLst>
            <pc:docMk/>
            <pc:sldMk cId="3599041742" sldId="490"/>
            <ac:spMk id="54" creationId="{21C08548-8C41-D09A-B597-6D55BCD43C4A}"/>
          </ac:spMkLst>
        </pc:spChg>
        <pc:spChg chg="add mod">
          <ac:chgData name="Michael Kres" userId="dc2aae9b-7865-4c31-b626-bc288c968dae" providerId="ADAL" clId="{87C27FCC-8595-4329-8839-C21A45FAA4C0}" dt="2023-08-21T11:41:31.277" v="1680" actId="207"/>
          <ac:spMkLst>
            <pc:docMk/>
            <pc:sldMk cId="3599041742" sldId="490"/>
            <ac:spMk id="55" creationId="{21D3276F-FF41-4B11-D8D5-78014761869C}"/>
          </ac:spMkLst>
        </pc:spChg>
        <pc:spChg chg="add mod">
          <ac:chgData name="Michael Kres" userId="dc2aae9b-7865-4c31-b626-bc288c968dae" providerId="ADAL" clId="{87C27FCC-8595-4329-8839-C21A45FAA4C0}" dt="2023-08-21T11:41:31.277" v="1680" actId="207"/>
          <ac:spMkLst>
            <pc:docMk/>
            <pc:sldMk cId="3599041742" sldId="490"/>
            <ac:spMk id="56" creationId="{20CA29E5-248F-4A60-89A2-3E7F3A77140C}"/>
          </ac:spMkLst>
        </pc:spChg>
        <pc:spChg chg="add mod">
          <ac:chgData name="Michael Kres" userId="dc2aae9b-7865-4c31-b626-bc288c968dae" providerId="ADAL" clId="{87C27FCC-8595-4329-8839-C21A45FAA4C0}" dt="2023-08-21T11:41:31.277" v="1680" actId="207"/>
          <ac:spMkLst>
            <pc:docMk/>
            <pc:sldMk cId="3599041742" sldId="490"/>
            <ac:spMk id="57" creationId="{4BAF113D-4459-ED09-5EF4-3D7A8BF2443B}"/>
          </ac:spMkLst>
        </pc:spChg>
        <pc:spChg chg="add mod">
          <ac:chgData name="Michael Kres" userId="dc2aae9b-7865-4c31-b626-bc288c968dae" providerId="ADAL" clId="{87C27FCC-8595-4329-8839-C21A45FAA4C0}" dt="2023-08-21T11:41:31.277" v="1680" actId="207"/>
          <ac:spMkLst>
            <pc:docMk/>
            <pc:sldMk cId="3599041742" sldId="490"/>
            <ac:spMk id="58" creationId="{D8DA9D8F-54F1-466D-8BC9-FAFD16BDF9DD}"/>
          </ac:spMkLst>
        </pc:spChg>
        <pc:spChg chg="add mod">
          <ac:chgData name="Michael Kres" userId="dc2aae9b-7865-4c31-b626-bc288c968dae" providerId="ADAL" clId="{87C27FCC-8595-4329-8839-C21A45FAA4C0}" dt="2023-08-21T11:41:31.277" v="1680" actId="207"/>
          <ac:spMkLst>
            <pc:docMk/>
            <pc:sldMk cId="3599041742" sldId="490"/>
            <ac:spMk id="59" creationId="{191BD117-D554-B928-2686-80978D672D8F}"/>
          </ac:spMkLst>
        </pc:spChg>
        <pc:picChg chg="del">
          <ac:chgData name="Michael Kres" userId="dc2aae9b-7865-4c31-b626-bc288c968dae" providerId="ADAL" clId="{87C27FCC-8595-4329-8839-C21A45FAA4C0}" dt="2023-08-21T11:19:11.663" v="1490" actId="478"/>
          <ac:picMkLst>
            <pc:docMk/>
            <pc:sldMk cId="3599041742" sldId="490"/>
            <ac:picMk id="2" creationId="{BEB55BA4-9926-F41E-E3B9-502B4BBDE011}"/>
          </ac:picMkLst>
        </pc:picChg>
        <pc:picChg chg="add mod">
          <ac:chgData name="Michael Kres" userId="dc2aae9b-7865-4c31-b626-bc288c968dae" providerId="ADAL" clId="{87C27FCC-8595-4329-8839-C21A45FAA4C0}" dt="2023-08-21T11:41:04.920" v="1675" actId="688"/>
          <ac:picMkLst>
            <pc:docMk/>
            <pc:sldMk cId="3599041742" sldId="490"/>
            <ac:picMk id="22" creationId="{9301E0C9-BD76-1454-CE27-F8E5A221BFD2}"/>
          </ac:picMkLst>
        </pc:picChg>
        <pc:picChg chg="add mod">
          <ac:chgData name="Michael Kres" userId="dc2aae9b-7865-4c31-b626-bc288c968dae" providerId="ADAL" clId="{87C27FCC-8595-4329-8839-C21A45FAA4C0}" dt="2023-08-21T11:41:04.920" v="1675" actId="688"/>
          <ac:picMkLst>
            <pc:docMk/>
            <pc:sldMk cId="3599041742" sldId="490"/>
            <ac:picMk id="23" creationId="{5906A102-1116-C157-9855-B015F875CAD1}"/>
          </ac:picMkLst>
        </pc:picChg>
        <pc:cxnChg chg="del">
          <ac:chgData name="Michael Kres" userId="dc2aae9b-7865-4c31-b626-bc288c968dae" providerId="ADAL" clId="{87C27FCC-8595-4329-8839-C21A45FAA4C0}" dt="2023-08-21T11:18:58.033" v="1488" actId="478"/>
          <ac:cxnSpMkLst>
            <pc:docMk/>
            <pc:sldMk cId="3599041742" sldId="490"/>
            <ac:cxnSpMk id="19" creationId="{3D33681C-1DA5-06DB-EA40-7A3DA884C557}"/>
          </ac:cxnSpMkLst>
        </pc:cxnChg>
        <pc:cxnChg chg="del">
          <ac:chgData name="Michael Kres" userId="dc2aae9b-7865-4c31-b626-bc288c968dae" providerId="ADAL" clId="{87C27FCC-8595-4329-8839-C21A45FAA4C0}" dt="2023-08-21T11:18:58.033" v="1488" actId="478"/>
          <ac:cxnSpMkLst>
            <pc:docMk/>
            <pc:sldMk cId="3599041742" sldId="490"/>
            <ac:cxnSpMk id="20" creationId="{3427601F-E1D6-8DA8-4A6A-A95E6425FB21}"/>
          </ac:cxnSpMkLst>
        </pc:cxnChg>
        <pc:cxnChg chg="add del mod">
          <ac:chgData name="Michael Kres" userId="dc2aae9b-7865-4c31-b626-bc288c968dae" providerId="ADAL" clId="{87C27FCC-8595-4329-8839-C21A45FAA4C0}" dt="2023-08-21T11:41:05.210" v="1676"/>
          <ac:cxnSpMkLst>
            <pc:docMk/>
            <pc:sldMk cId="3599041742" sldId="490"/>
            <ac:cxnSpMk id="25" creationId="{688938A4-1A1D-3D9A-C85C-AF0D4D1D5C66}"/>
          </ac:cxnSpMkLst>
        </pc:cxnChg>
        <pc:cxnChg chg="add del mod">
          <ac:chgData name="Michael Kres" userId="dc2aae9b-7865-4c31-b626-bc288c968dae" providerId="ADAL" clId="{87C27FCC-8595-4329-8839-C21A45FAA4C0}" dt="2023-08-21T11:41:05.210" v="1676"/>
          <ac:cxnSpMkLst>
            <pc:docMk/>
            <pc:sldMk cId="3599041742" sldId="490"/>
            <ac:cxnSpMk id="26" creationId="{925A8BDD-C014-2823-4641-76F9EEBA3A45}"/>
          </ac:cxnSpMkLst>
        </pc:cxnChg>
        <pc:cxnChg chg="add mod">
          <ac:chgData name="Michael Kres" userId="dc2aae9b-7865-4c31-b626-bc288c968dae" providerId="ADAL" clId="{87C27FCC-8595-4329-8839-C21A45FAA4C0}" dt="2023-08-21T11:41:12.836" v="1678" actId="1076"/>
          <ac:cxnSpMkLst>
            <pc:docMk/>
            <pc:sldMk cId="3599041742" sldId="490"/>
            <ac:cxnSpMk id="45" creationId="{38D4B156-B8D9-E27E-B8C9-1DA8B0EA2DBB}"/>
          </ac:cxnSpMkLst>
        </pc:cxnChg>
        <pc:cxnChg chg="add mod">
          <ac:chgData name="Michael Kres" userId="dc2aae9b-7865-4c31-b626-bc288c968dae" providerId="ADAL" clId="{87C27FCC-8595-4329-8839-C21A45FAA4C0}" dt="2023-08-21T11:41:12.836" v="1678" actId="1076"/>
          <ac:cxnSpMkLst>
            <pc:docMk/>
            <pc:sldMk cId="3599041742" sldId="490"/>
            <ac:cxnSpMk id="46" creationId="{3DCFAEDE-BE1F-167B-CBA7-2C9150BBAE2C}"/>
          </ac:cxnSpMkLst>
        </pc:cxnChg>
      </pc:sldChg>
      <pc:sldChg chg="modSp mod">
        <pc:chgData name="Michael Kres" userId="dc2aae9b-7865-4c31-b626-bc288c968dae" providerId="ADAL" clId="{87C27FCC-8595-4329-8839-C21A45FAA4C0}" dt="2023-08-21T08:15:34.480" v="578" actId="20577"/>
        <pc:sldMkLst>
          <pc:docMk/>
          <pc:sldMk cId="1714392316" sldId="492"/>
        </pc:sldMkLst>
        <pc:spChg chg="mod">
          <ac:chgData name="Michael Kres" userId="dc2aae9b-7865-4c31-b626-bc288c968dae" providerId="ADAL" clId="{87C27FCC-8595-4329-8839-C21A45FAA4C0}" dt="2023-08-21T08:15:34.480" v="578" actId="20577"/>
          <ac:spMkLst>
            <pc:docMk/>
            <pc:sldMk cId="1714392316" sldId="492"/>
            <ac:spMk id="5" creationId="{57B35078-2286-4780-96BE-409B8DEE169E}"/>
          </ac:spMkLst>
        </pc:spChg>
        <pc:spChg chg="mod">
          <ac:chgData name="Michael Kres" userId="dc2aae9b-7865-4c31-b626-bc288c968dae" providerId="ADAL" clId="{87C27FCC-8595-4329-8839-C21A45FAA4C0}" dt="2023-08-21T07:47:35.563" v="93" actId="207"/>
          <ac:spMkLst>
            <pc:docMk/>
            <pc:sldMk cId="1714392316" sldId="492"/>
            <ac:spMk id="8" creationId="{CC32D1D2-B72B-EDD6-27C5-DEEB7872B058}"/>
          </ac:spMkLst>
        </pc:spChg>
        <pc:spChg chg="mod">
          <ac:chgData name="Michael Kres" userId="dc2aae9b-7865-4c31-b626-bc288c968dae" providerId="ADAL" clId="{87C27FCC-8595-4329-8839-C21A45FAA4C0}" dt="2023-08-21T07:47:54.918" v="104" actId="1076"/>
          <ac:spMkLst>
            <pc:docMk/>
            <pc:sldMk cId="1714392316" sldId="492"/>
            <ac:spMk id="11" creationId="{53570CD4-3D24-9DA4-BF61-EF7A53DB3922}"/>
          </ac:spMkLst>
        </pc:spChg>
        <pc:spChg chg="mod">
          <ac:chgData name="Michael Kres" userId="dc2aae9b-7865-4c31-b626-bc288c968dae" providerId="ADAL" clId="{87C27FCC-8595-4329-8839-C21A45FAA4C0}" dt="2023-08-21T07:47:49.607" v="103" actId="1036"/>
          <ac:spMkLst>
            <pc:docMk/>
            <pc:sldMk cId="1714392316" sldId="492"/>
            <ac:spMk id="12" creationId="{F26710F2-4F41-A093-01BE-CAB6DE91F8D0}"/>
          </ac:spMkLst>
        </pc:spChg>
        <pc:spChg chg="mod">
          <ac:chgData name="Michael Kres" userId="dc2aae9b-7865-4c31-b626-bc288c968dae" providerId="ADAL" clId="{87C27FCC-8595-4329-8839-C21A45FAA4C0}" dt="2023-08-21T07:48:20.387" v="108" actId="207"/>
          <ac:spMkLst>
            <pc:docMk/>
            <pc:sldMk cId="1714392316" sldId="492"/>
            <ac:spMk id="13" creationId="{BDEDF05D-2849-A772-31FD-712E222E9F9C}"/>
          </ac:spMkLst>
        </pc:spChg>
        <pc:spChg chg="mod">
          <ac:chgData name="Michael Kres" userId="dc2aae9b-7865-4c31-b626-bc288c968dae" providerId="ADAL" clId="{87C27FCC-8595-4329-8839-C21A45FAA4C0}" dt="2023-08-21T07:48:38.419" v="166" actId="1036"/>
          <ac:spMkLst>
            <pc:docMk/>
            <pc:sldMk cId="1714392316" sldId="492"/>
            <ac:spMk id="15" creationId="{57F61EAD-C9FA-AEB0-9A44-E45BAD054B30}"/>
          </ac:spMkLst>
        </pc:spChg>
      </pc:sldChg>
      <pc:sldChg chg="addSp delSp modSp mod">
        <pc:chgData name="Michael Kres" userId="dc2aae9b-7865-4c31-b626-bc288c968dae" providerId="ADAL" clId="{87C27FCC-8595-4329-8839-C21A45FAA4C0}" dt="2023-08-21T08:21:21.288" v="1016" actId="1035"/>
        <pc:sldMkLst>
          <pc:docMk/>
          <pc:sldMk cId="3234816170" sldId="493"/>
        </pc:sldMkLst>
        <pc:spChg chg="mod">
          <ac:chgData name="Michael Kres" userId="dc2aae9b-7865-4c31-b626-bc288c968dae" providerId="ADAL" clId="{87C27FCC-8595-4329-8839-C21A45FAA4C0}" dt="2023-08-21T08:21:21.288" v="1016" actId="1035"/>
          <ac:spMkLst>
            <pc:docMk/>
            <pc:sldMk cId="3234816170" sldId="493"/>
            <ac:spMk id="2" creationId="{8EDDDEC6-ABE5-1E86-FEB3-190F958676DA}"/>
          </ac:spMkLst>
        </pc:spChg>
        <pc:spChg chg="mod">
          <ac:chgData name="Michael Kres" userId="dc2aae9b-7865-4c31-b626-bc288c968dae" providerId="ADAL" clId="{87C27FCC-8595-4329-8839-C21A45FAA4C0}" dt="2023-08-21T08:18:00.973" v="744" actId="20577"/>
          <ac:spMkLst>
            <pc:docMk/>
            <pc:sldMk cId="3234816170" sldId="493"/>
            <ac:spMk id="5" creationId="{57B35078-2286-4780-96BE-409B8DEE169E}"/>
          </ac:spMkLst>
        </pc:spChg>
        <pc:spChg chg="add del mod">
          <ac:chgData name="Michael Kres" userId="dc2aae9b-7865-4c31-b626-bc288c968dae" providerId="ADAL" clId="{87C27FCC-8595-4329-8839-C21A45FAA4C0}" dt="2023-08-21T08:17:57.054" v="724"/>
          <ac:spMkLst>
            <pc:docMk/>
            <pc:sldMk cId="3234816170" sldId="493"/>
            <ac:spMk id="7" creationId="{72EB4FD1-9E2C-8FD9-7D5F-2A2C8D7614B6}"/>
          </ac:spMkLst>
        </pc:spChg>
      </pc:sldChg>
      <pc:sldChg chg="addSp delSp modSp mod">
        <pc:chgData name="Michael Kres" userId="dc2aae9b-7865-4c31-b626-bc288c968dae" providerId="ADAL" clId="{87C27FCC-8595-4329-8839-C21A45FAA4C0}" dt="2023-08-21T11:19:41.021" v="1493" actId="1076"/>
        <pc:sldMkLst>
          <pc:docMk/>
          <pc:sldMk cId="3802027990" sldId="494"/>
        </pc:sldMkLst>
        <pc:spChg chg="mod">
          <ac:chgData name="Michael Kres" userId="dc2aae9b-7865-4c31-b626-bc288c968dae" providerId="ADAL" clId="{87C27FCC-8595-4329-8839-C21A45FAA4C0}" dt="2023-08-21T08:18:06.720" v="760" actId="20577"/>
          <ac:spMkLst>
            <pc:docMk/>
            <pc:sldMk cId="3802027990" sldId="494"/>
            <ac:spMk id="5" creationId="{57B35078-2286-4780-96BE-409B8DEE169E}"/>
          </ac:spMkLst>
        </pc:spChg>
        <pc:picChg chg="add mod">
          <ac:chgData name="Michael Kres" userId="dc2aae9b-7865-4c31-b626-bc288c968dae" providerId="ADAL" clId="{87C27FCC-8595-4329-8839-C21A45FAA4C0}" dt="2023-08-21T11:19:41.021" v="1493" actId="1076"/>
          <ac:picMkLst>
            <pc:docMk/>
            <pc:sldMk cId="3802027990" sldId="494"/>
            <ac:picMk id="4" creationId="{D57F4A97-5854-355A-510B-20BE0A7D53CC}"/>
          </ac:picMkLst>
        </pc:picChg>
        <pc:picChg chg="del">
          <ac:chgData name="Michael Kres" userId="dc2aae9b-7865-4c31-b626-bc288c968dae" providerId="ADAL" clId="{87C27FCC-8595-4329-8839-C21A45FAA4C0}" dt="2023-08-21T11:19:07.533" v="1489" actId="21"/>
          <ac:picMkLst>
            <pc:docMk/>
            <pc:sldMk cId="3802027990" sldId="494"/>
            <ac:picMk id="26" creationId="{14AC3315-F9FB-4C88-2ABD-9F5748236DFF}"/>
          </ac:picMkLst>
        </pc:picChg>
        <pc:picChg chg="del">
          <ac:chgData name="Michael Kres" userId="dc2aae9b-7865-4c31-b626-bc288c968dae" providerId="ADAL" clId="{87C27FCC-8595-4329-8839-C21A45FAA4C0}" dt="2023-08-21T11:19:07.533" v="1489" actId="21"/>
          <ac:picMkLst>
            <pc:docMk/>
            <pc:sldMk cId="3802027990" sldId="494"/>
            <ac:picMk id="27" creationId="{5D8E05F8-63AA-B0CB-73A6-E29FF7F80C9F}"/>
          </ac:picMkLst>
        </pc:picChg>
      </pc:sldChg>
      <pc:sldChg chg="modSp mod">
        <pc:chgData name="Michael Kres" userId="dc2aae9b-7865-4c31-b626-bc288c968dae" providerId="ADAL" clId="{87C27FCC-8595-4329-8839-C21A45FAA4C0}" dt="2023-08-21T11:18:18.379" v="1412"/>
        <pc:sldMkLst>
          <pc:docMk/>
          <pc:sldMk cId="1821168598" sldId="497"/>
        </pc:sldMkLst>
        <pc:spChg chg="mod">
          <ac:chgData name="Michael Kres" userId="dc2aae9b-7865-4c31-b626-bc288c968dae" providerId="ADAL" clId="{87C27FCC-8595-4329-8839-C21A45FAA4C0}" dt="2023-08-21T11:18:18.379" v="1412"/>
          <ac:spMkLst>
            <pc:docMk/>
            <pc:sldMk cId="1821168598" sldId="497"/>
            <ac:spMk id="2" creationId="{7132D3EA-8D1E-40FF-A636-073E22285028}"/>
          </ac:spMkLst>
        </pc:spChg>
        <pc:spChg chg="mod">
          <ac:chgData name="Michael Kres" userId="dc2aae9b-7865-4c31-b626-bc288c968dae" providerId="ADAL" clId="{87C27FCC-8595-4329-8839-C21A45FAA4C0}" dt="2023-08-21T11:17:45.478" v="1402" actId="20577"/>
          <ac:spMkLst>
            <pc:docMk/>
            <pc:sldMk cId="1821168598" sldId="497"/>
            <ac:spMk id="3" creationId="{2E989411-A627-4340-9903-B51AE56A5045}"/>
          </ac:spMkLst>
        </pc:spChg>
        <pc:spChg chg="mod">
          <ac:chgData name="Michael Kres" userId="dc2aae9b-7865-4c31-b626-bc288c968dae" providerId="ADAL" clId="{87C27FCC-8595-4329-8839-C21A45FAA4C0}" dt="2023-08-21T08:17:30.250" v="716" actId="20577"/>
          <ac:spMkLst>
            <pc:docMk/>
            <pc:sldMk cId="1821168598" sldId="497"/>
            <ac:spMk id="5" creationId="{44149E62-1D79-4A93-A4A1-2245C57F636B}"/>
          </ac:spMkLst>
        </pc:spChg>
      </pc:sldChg>
      <pc:sldChg chg="addSp delSp modSp del mod">
        <pc:chgData name="Michael Kres" userId="dc2aae9b-7865-4c31-b626-bc288c968dae" providerId="ADAL" clId="{87C27FCC-8595-4329-8839-C21A45FAA4C0}" dt="2023-08-21T08:20:51.985" v="1012" actId="47"/>
        <pc:sldMkLst>
          <pc:docMk/>
          <pc:sldMk cId="269266346" sldId="498"/>
        </pc:sldMkLst>
        <pc:spChg chg="del mod">
          <ac:chgData name="Michael Kres" userId="dc2aae9b-7865-4c31-b626-bc288c968dae" providerId="ADAL" clId="{87C27FCC-8595-4329-8839-C21A45FAA4C0}" dt="2023-08-21T08:17:39.466" v="718"/>
          <ac:spMkLst>
            <pc:docMk/>
            <pc:sldMk cId="269266346" sldId="498"/>
            <ac:spMk id="5" creationId="{57B35078-2286-4780-96BE-409B8DEE169E}"/>
          </ac:spMkLst>
        </pc:spChg>
        <pc:spChg chg="add mod">
          <ac:chgData name="Michael Kres" userId="dc2aae9b-7865-4c31-b626-bc288c968dae" providerId="ADAL" clId="{87C27FCC-8595-4329-8839-C21A45FAA4C0}" dt="2023-08-21T08:17:39.466" v="718"/>
          <ac:spMkLst>
            <pc:docMk/>
            <pc:sldMk cId="269266346" sldId="498"/>
            <ac:spMk id="7" creationId="{335FEAF3-E2EB-648E-C83F-B04659637A52}"/>
          </ac:spMkLst>
        </pc:spChg>
      </pc:sldChg>
      <pc:sldChg chg="del">
        <pc:chgData name="Michael Kres" userId="dc2aae9b-7865-4c31-b626-bc288c968dae" providerId="ADAL" clId="{87C27FCC-8595-4329-8839-C21A45FAA4C0}" dt="2023-08-21T08:13:09.648" v="457" actId="47"/>
        <pc:sldMkLst>
          <pc:docMk/>
          <pc:sldMk cId="1838826937" sldId="499"/>
        </pc:sldMkLst>
      </pc:sldChg>
      <pc:sldChg chg="modSp mod">
        <pc:chgData name="Michael Kres" userId="dc2aae9b-7865-4c31-b626-bc288c968dae" providerId="ADAL" clId="{87C27FCC-8595-4329-8839-C21A45FAA4C0}" dt="2023-08-21T11:17:57.491" v="1406" actId="20577"/>
        <pc:sldMkLst>
          <pc:docMk/>
          <pc:sldMk cId="1273422768" sldId="500"/>
        </pc:sldMkLst>
        <pc:spChg chg="mod">
          <ac:chgData name="Michael Kres" userId="dc2aae9b-7865-4c31-b626-bc288c968dae" providerId="ADAL" clId="{87C27FCC-8595-4329-8839-C21A45FAA4C0}" dt="2023-08-21T11:17:57.491" v="1406" actId="20577"/>
          <ac:spMkLst>
            <pc:docMk/>
            <pc:sldMk cId="1273422768" sldId="500"/>
            <ac:spMk id="2" creationId="{7132D3EA-8D1E-40FF-A636-073E22285028}"/>
          </ac:spMkLst>
        </pc:spChg>
        <pc:spChg chg="mod">
          <ac:chgData name="Michael Kres" userId="dc2aae9b-7865-4c31-b626-bc288c968dae" providerId="ADAL" clId="{87C27FCC-8595-4329-8839-C21A45FAA4C0}" dt="2023-08-21T11:17:35.478" v="1378" actId="20577"/>
          <ac:spMkLst>
            <pc:docMk/>
            <pc:sldMk cId="1273422768" sldId="500"/>
            <ac:spMk id="3" creationId="{2E989411-A627-4340-9903-B51AE56A5045}"/>
          </ac:spMkLst>
        </pc:spChg>
        <pc:spChg chg="mod">
          <ac:chgData name="Michael Kres" userId="dc2aae9b-7865-4c31-b626-bc288c968dae" providerId="ADAL" clId="{87C27FCC-8595-4329-8839-C21A45FAA4C0}" dt="2023-08-21T08:20:38.356" v="1011" actId="20577"/>
          <ac:spMkLst>
            <pc:docMk/>
            <pc:sldMk cId="1273422768" sldId="500"/>
            <ac:spMk id="4" creationId="{E01754EC-10CE-430D-B4A9-25C84B0AE6EC}"/>
          </ac:spMkLst>
        </pc:spChg>
        <pc:spChg chg="mod">
          <ac:chgData name="Michael Kres" userId="dc2aae9b-7865-4c31-b626-bc288c968dae" providerId="ADAL" clId="{87C27FCC-8595-4329-8839-C21A45FAA4C0}" dt="2023-08-21T08:17:23.799" v="696" actId="20577"/>
          <ac:spMkLst>
            <pc:docMk/>
            <pc:sldMk cId="1273422768" sldId="500"/>
            <ac:spMk id="5" creationId="{44149E62-1D79-4A93-A4A1-2245C57F636B}"/>
          </ac:spMkLst>
        </pc:spChg>
      </pc:sldChg>
      <pc:sldChg chg="modSp mod">
        <pc:chgData name="Michael Kres" userId="dc2aae9b-7865-4c31-b626-bc288c968dae" providerId="ADAL" clId="{87C27FCC-8595-4329-8839-C21A45FAA4C0}" dt="2023-08-21T12:46:08.810" v="1959" actId="20577"/>
        <pc:sldMkLst>
          <pc:docMk/>
          <pc:sldMk cId="2525749149" sldId="501"/>
        </pc:sldMkLst>
        <pc:spChg chg="mod">
          <ac:chgData name="Michael Kres" userId="dc2aae9b-7865-4c31-b626-bc288c968dae" providerId="ADAL" clId="{87C27FCC-8595-4329-8839-C21A45FAA4C0}" dt="2023-08-21T08:19:14.650" v="881" actId="20577"/>
          <ac:spMkLst>
            <pc:docMk/>
            <pc:sldMk cId="2525749149" sldId="501"/>
            <ac:spMk id="2" creationId="{8EDDDEC6-ABE5-1E86-FEB3-190F958676DA}"/>
          </ac:spMkLst>
        </pc:spChg>
        <pc:spChg chg="mod">
          <ac:chgData name="Michael Kres" userId="dc2aae9b-7865-4c31-b626-bc288c968dae" providerId="ADAL" clId="{87C27FCC-8595-4329-8839-C21A45FAA4C0}" dt="2023-08-21T12:46:08.810" v="1959" actId="20577"/>
          <ac:spMkLst>
            <pc:docMk/>
            <pc:sldMk cId="2525749149" sldId="501"/>
            <ac:spMk id="4" creationId="{46D394D2-6342-D8CD-2F6A-D56378B2A68C}"/>
          </ac:spMkLst>
        </pc:spChg>
      </pc:sldChg>
      <pc:sldChg chg="addSp delSp modSp add mod modAnim modNotesTx">
        <pc:chgData name="Michael Kres" userId="dc2aae9b-7865-4c31-b626-bc288c968dae" providerId="ADAL" clId="{87C27FCC-8595-4329-8839-C21A45FAA4C0}" dt="2023-08-21T12:31:33.495" v="1958" actId="20577"/>
        <pc:sldMkLst>
          <pc:docMk/>
          <pc:sldMk cId="1361128110" sldId="502"/>
        </pc:sldMkLst>
        <pc:spChg chg="del mod">
          <ac:chgData name="Michael Kres" userId="dc2aae9b-7865-4c31-b626-bc288c968dae" providerId="ADAL" clId="{87C27FCC-8595-4329-8839-C21A45FAA4C0}" dt="2023-08-21T08:21:54.316" v="1068" actId="478"/>
          <ac:spMkLst>
            <pc:docMk/>
            <pc:sldMk cId="1361128110" sldId="502"/>
            <ac:spMk id="3" creationId="{7088E82B-203F-4F36-9BD5-FAC28081F315}"/>
          </ac:spMkLst>
        </pc:spChg>
        <pc:spChg chg="mod">
          <ac:chgData name="Michael Kres" userId="dc2aae9b-7865-4c31-b626-bc288c968dae" providerId="ADAL" clId="{87C27FCC-8595-4329-8839-C21A45FAA4C0}" dt="2023-08-21T08:17:08.003" v="650" actId="20577"/>
          <ac:spMkLst>
            <pc:docMk/>
            <pc:sldMk cId="1361128110" sldId="502"/>
            <ac:spMk id="5" creationId="{57B35078-2286-4780-96BE-409B8DEE169E}"/>
          </ac:spMkLst>
        </pc:spChg>
        <pc:spChg chg="del mod">
          <ac:chgData name="Michael Kres" userId="dc2aae9b-7865-4c31-b626-bc288c968dae" providerId="ADAL" clId="{87C27FCC-8595-4329-8839-C21A45FAA4C0}" dt="2023-08-21T11:24:57.666" v="1590" actId="478"/>
          <ac:spMkLst>
            <pc:docMk/>
            <pc:sldMk cId="1361128110" sldId="502"/>
            <ac:spMk id="7" creationId="{F698435F-6D8D-9DC6-CA6B-FAC4B84AC62C}"/>
          </ac:spMkLst>
        </pc:spChg>
        <pc:spChg chg="del mod">
          <ac:chgData name="Michael Kres" userId="dc2aae9b-7865-4c31-b626-bc288c968dae" providerId="ADAL" clId="{87C27FCC-8595-4329-8839-C21A45FAA4C0}" dt="2023-08-21T11:24:57.666" v="1590" actId="478"/>
          <ac:spMkLst>
            <pc:docMk/>
            <pc:sldMk cId="1361128110" sldId="502"/>
            <ac:spMk id="8" creationId="{DB04F182-23A3-BBBA-06FD-F4410DA733D7}"/>
          </ac:spMkLst>
        </pc:spChg>
        <pc:spChg chg="add mod">
          <ac:chgData name="Michael Kres" userId="dc2aae9b-7865-4c31-b626-bc288c968dae" providerId="ADAL" clId="{87C27FCC-8595-4329-8839-C21A45FAA4C0}" dt="2023-08-21T12:28:44.801" v="1932" actId="1036"/>
          <ac:spMkLst>
            <pc:docMk/>
            <pc:sldMk cId="1361128110" sldId="502"/>
            <ac:spMk id="10" creationId="{968E69F6-79F9-097E-0429-25CA66F60D9F}"/>
          </ac:spMkLst>
        </pc:spChg>
        <pc:spChg chg="del mod">
          <ac:chgData name="Michael Kres" userId="dc2aae9b-7865-4c31-b626-bc288c968dae" providerId="ADAL" clId="{87C27FCC-8595-4329-8839-C21A45FAA4C0}" dt="2023-08-21T11:24:57.666" v="1590" actId="478"/>
          <ac:spMkLst>
            <pc:docMk/>
            <pc:sldMk cId="1361128110" sldId="502"/>
            <ac:spMk id="11" creationId="{32F9FA47-B9BC-403A-78F3-E8F0FC055C4E}"/>
          </ac:spMkLst>
        </pc:spChg>
        <pc:spChg chg="add mod">
          <ac:chgData name="Michael Kres" userId="dc2aae9b-7865-4c31-b626-bc288c968dae" providerId="ADAL" clId="{87C27FCC-8595-4329-8839-C21A45FAA4C0}" dt="2023-08-21T12:28:55.694" v="1945" actId="122"/>
          <ac:spMkLst>
            <pc:docMk/>
            <pc:sldMk cId="1361128110" sldId="502"/>
            <ac:spMk id="12" creationId="{A856F020-B5FA-B868-70C4-BCD37F0DC13B}"/>
          </ac:spMkLst>
        </pc:spChg>
        <pc:spChg chg="add del mod">
          <ac:chgData name="Michael Kres" userId="dc2aae9b-7865-4c31-b626-bc288c968dae" providerId="ADAL" clId="{87C27FCC-8595-4329-8839-C21A45FAA4C0}" dt="2023-08-21T11:25:08.843" v="1593" actId="478"/>
          <ac:spMkLst>
            <pc:docMk/>
            <pc:sldMk cId="1361128110" sldId="502"/>
            <ac:spMk id="13" creationId="{998F7E06-ADD6-4000-7A70-A1CEFF6D929E}"/>
          </ac:spMkLst>
        </pc:spChg>
        <pc:spChg chg="add del mod">
          <ac:chgData name="Michael Kres" userId="dc2aae9b-7865-4c31-b626-bc288c968dae" providerId="ADAL" clId="{87C27FCC-8595-4329-8839-C21A45FAA4C0}" dt="2023-08-21T11:25:06.126" v="1592" actId="478"/>
          <ac:spMkLst>
            <pc:docMk/>
            <pc:sldMk cId="1361128110" sldId="502"/>
            <ac:spMk id="14" creationId="{DCD54565-199B-425D-0EF2-BB10710D799F}"/>
          </ac:spMkLst>
        </pc:spChg>
        <pc:spChg chg="add del mod">
          <ac:chgData name="Michael Kres" userId="dc2aae9b-7865-4c31-b626-bc288c968dae" providerId="ADAL" clId="{87C27FCC-8595-4329-8839-C21A45FAA4C0}" dt="2023-08-21T11:25:12.610" v="1594" actId="478"/>
          <ac:spMkLst>
            <pc:docMk/>
            <pc:sldMk cId="1361128110" sldId="502"/>
            <ac:spMk id="15" creationId="{FF0E9D3E-A8F7-4EA2-91BC-202103BD619B}"/>
          </ac:spMkLst>
        </pc:spChg>
        <pc:spChg chg="add mod">
          <ac:chgData name="Michael Kres" userId="dc2aae9b-7865-4c31-b626-bc288c968dae" providerId="ADAL" clId="{87C27FCC-8595-4329-8839-C21A45FAA4C0}" dt="2023-08-21T11:35:17.631" v="1598" actId="1076"/>
          <ac:spMkLst>
            <pc:docMk/>
            <pc:sldMk cId="1361128110" sldId="502"/>
            <ac:spMk id="16" creationId="{192462CF-6048-02BF-F516-9489DF8819AB}"/>
          </ac:spMkLst>
        </pc:spChg>
        <pc:spChg chg="add mod">
          <ac:chgData name="Michael Kres" userId="dc2aae9b-7865-4c31-b626-bc288c968dae" providerId="ADAL" clId="{87C27FCC-8595-4329-8839-C21A45FAA4C0}" dt="2023-08-21T11:38:22.117" v="1632" actId="255"/>
          <ac:spMkLst>
            <pc:docMk/>
            <pc:sldMk cId="1361128110" sldId="502"/>
            <ac:spMk id="17" creationId="{F956D842-2961-06AA-F7E6-0A232C990743}"/>
          </ac:spMkLst>
        </pc:spChg>
        <pc:spChg chg="add mod">
          <ac:chgData name="Michael Kres" userId="dc2aae9b-7865-4c31-b626-bc288c968dae" providerId="ADAL" clId="{87C27FCC-8595-4329-8839-C21A45FAA4C0}" dt="2023-08-21T11:38:04.799" v="1629" actId="255"/>
          <ac:spMkLst>
            <pc:docMk/>
            <pc:sldMk cId="1361128110" sldId="502"/>
            <ac:spMk id="18" creationId="{7396E938-D0B5-30F9-10FD-62735AC2BA16}"/>
          </ac:spMkLst>
        </pc:spChg>
        <pc:spChg chg="add mod">
          <ac:chgData name="Michael Kres" userId="dc2aae9b-7865-4c31-b626-bc288c968dae" providerId="ADAL" clId="{87C27FCC-8595-4329-8839-C21A45FAA4C0}" dt="2023-08-21T11:38:45.336" v="1645" actId="1038"/>
          <ac:spMkLst>
            <pc:docMk/>
            <pc:sldMk cId="1361128110" sldId="502"/>
            <ac:spMk id="21" creationId="{A26F72A1-C968-4222-0CE6-5960E84C1D30}"/>
          </ac:spMkLst>
        </pc:spChg>
        <pc:spChg chg="add mod">
          <ac:chgData name="Michael Kres" userId="dc2aae9b-7865-4c31-b626-bc288c968dae" providerId="ADAL" clId="{87C27FCC-8595-4329-8839-C21A45FAA4C0}" dt="2023-08-21T11:40:06.181" v="1670" actId="20577"/>
          <ac:spMkLst>
            <pc:docMk/>
            <pc:sldMk cId="1361128110" sldId="502"/>
            <ac:spMk id="22" creationId="{107DECF6-F5A4-CA9C-CD46-8D40421EDB9F}"/>
          </ac:spMkLst>
        </pc:spChg>
        <pc:spChg chg="add mod">
          <ac:chgData name="Michael Kres" userId="dc2aae9b-7865-4c31-b626-bc288c968dae" providerId="ADAL" clId="{87C27FCC-8595-4329-8839-C21A45FAA4C0}" dt="2023-08-21T12:31:33.495" v="1958" actId="20577"/>
          <ac:spMkLst>
            <pc:docMk/>
            <pc:sldMk cId="1361128110" sldId="502"/>
            <ac:spMk id="23" creationId="{6134E1FF-18D4-9E2A-A435-EFA1C3BCB58E}"/>
          </ac:spMkLst>
        </pc:spChg>
        <pc:spChg chg="add mod">
          <ac:chgData name="Michael Kres" userId="dc2aae9b-7865-4c31-b626-bc288c968dae" providerId="ADAL" clId="{87C27FCC-8595-4329-8839-C21A45FAA4C0}" dt="2023-08-21T11:39:45.828" v="1658" actId="20577"/>
          <ac:spMkLst>
            <pc:docMk/>
            <pc:sldMk cId="1361128110" sldId="502"/>
            <ac:spMk id="24" creationId="{9E2B58A5-98C6-BE77-EBAE-942CDD325404}"/>
          </ac:spMkLst>
        </pc:spChg>
        <pc:spChg chg="del mod">
          <ac:chgData name="Michael Kres" userId="dc2aae9b-7865-4c31-b626-bc288c968dae" providerId="ADAL" clId="{87C27FCC-8595-4329-8839-C21A45FAA4C0}" dt="2023-08-21T11:24:57.666" v="1590" actId="478"/>
          <ac:spMkLst>
            <pc:docMk/>
            <pc:sldMk cId="1361128110" sldId="502"/>
            <ac:spMk id="25" creationId="{127D536E-069A-0143-AE3A-78F20081DFDF}"/>
          </ac:spMkLst>
        </pc:spChg>
        <pc:spChg chg="del mod">
          <ac:chgData name="Michael Kres" userId="dc2aae9b-7865-4c31-b626-bc288c968dae" providerId="ADAL" clId="{87C27FCC-8595-4329-8839-C21A45FAA4C0}" dt="2023-08-21T11:24:57.666" v="1590" actId="478"/>
          <ac:spMkLst>
            <pc:docMk/>
            <pc:sldMk cId="1361128110" sldId="502"/>
            <ac:spMk id="26" creationId="{125B69B5-9781-3C3F-DABA-A1EFE05F7310}"/>
          </ac:spMkLst>
        </pc:spChg>
        <pc:spChg chg="del mod">
          <ac:chgData name="Michael Kres" userId="dc2aae9b-7865-4c31-b626-bc288c968dae" providerId="ADAL" clId="{87C27FCC-8595-4329-8839-C21A45FAA4C0}" dt="2023-08-21T11:24:57.666" v="1590" actId="478"/>
          <ac:spMkLst>
            <pc:docMk/>
            <pc:sldMk cId="1361128110" sldId="502"/>
            <ac:spMk id="29" creationId="{2758FE63-8D01-EA11-85C5-1627F7C7B2D3}"/>
          </ac:spMkLst>
        </pc:spChg>
        <pc:spChg chg="del mod">
          <ac:chgData name="Michael Kres" userId="dc2aae9b-7865-4c31-b626-bc288c968dae" providerId="ADAL" clId="{87C27FCC-8595-4329-8839-C21A45FAA4C0}" dt="2023-08-21T11:24:57.666" v="1590" actId="478"/>
          <ac:spMkLst>
            <pc:docMk/>
            <pc:sldMk cId="1361128110" sldId="502"/>
            <ac:spMk id="31" creationId="{A04FB6E0-5CB7-EAC7-2C83-33B3C5A8EFE9}"/>
          </ac:spMkLst>
        </pc:spChg>
        <pc:spChg chg="del mod">
          <ac:chgData name="Michael Kres" userId="dc2aae9b-7865-4c31-b626-bc288c968dae" providerId="ADAL" clId="{87C27FCC-8595-4329-8839-C21A45FAA4C0}" dt="2023-08-21T11:24:57.666" v="1590" actId="478"/>
          <ac:spMkLst>
            <pc:docMk/>
            <pc:sldMk cId="1361128110" sldId="502"/>
            <ac:spMk id="32" creationId="{89631A91-452B-B74E-A5CC-110353D93B70}"/>
          </ac:spMkLst>
        </pc:spChg>
        <pc:spChg chg="del mod">
          <ac:chgData name="Michael Kres" userId="dc2aae9b-7865-4c31-b626-bc288c968dae" providerId="ADAL" clId="{87C27FCC-8595-4329-8839-C21A45FAA4C0}" dt="2023-08-21T11:24:57.666" v="1590" actId="478"/>
          <ac:spMkLst>
            <pc:docMk/>
            <pc:sldMk cId="1361128110" sldId="502"/>
            <ac:spMk id="33" creationId="{0658D03E-FF6D-CE23-CBD2-876130F70B00}"/>
          </ac:spMkLst>
        </pc:spChg>
        <pc:spChg chg="mod">
          <ac:chgData name="Michael Kres" userId="dc2aae9b-7865-4c31-b626-bc288c968dae" providerId="ADAL" clId="{87C27FCC-8595-4329-8839-C21A45FAA4C0}" dt="2023-08-21T11:20:10.203" v="1502" actId="1035"/>
          <ac:spMkLst>
            <pc:docMk/>
            <pc:sldMk cId="1361128110" sldId="502"/>
            <ac:spMk id="35" creationId="{1A26A797-CBEB-AC47-6DCA-A698658B32CF}"/>
          </ac:spMkLst>
        </pc:spChg>
        <pc:spChg chg="mod">
          <ac:chgData name="Michael Kres" userId="dc2aae9b-7865-4c31-b626-bc288c968dae" providerId="ADAL" clId="{87C27FCC-8595-4329-8839-C21A45FAA4C0}" dt="2023-08-21T11:20:10.203" v="1502" actId="1035"/>
          <ac:spMkLst>
            <pc:docMk/>
            <pc:sldMk cId="1361128110" sldId="502"/>
            <ac:spMk id="36" creationId="{78C4E4D7-4498-F7F1-83FB-4D564967EF8D}"/>
          </ac:spMkLst>
        </pc:spChg>
        <pc:spChg chg="mod">
          <ac:chgData name="Michael Kres" userId="dc2aae9b-7865-4c31-b626-bc288c968dae" providerId="ADAL" clId="{87C27FCC-8595-4329-8839-C21A45FAA4C0}" dt="2023-08-21T11:20:10.203" v="1502" actId="1035"/>
          <ac:spMkLst>
            <pc:docMk/>
            <pc:sldMk cId="1361128110" sldId="502"/>
            <ac:spMk id="37" creationId="{19FF0A38-38F0-DFF3-25FB-3DACFDD1D52A}"/>
          </ac:spMkLst>
        </pc:spChg>
        <pc:spChg chg="del mod">
          <ac:chgData name="Michael Kres" userId="dc2aae9b-7865-4c31-b626-bc288c968dae" providerId="ADAL" clId="{87C27FCC-8595-4329-8839-C21A45FAA4C0}" dt="2023-08-21T11:25:02.736" v="1591" actId="478"/>
          <ac:spMkLst>
            <pc:docMk/>
            <pc:sldMk cId="1361128110" sldId="502"/>
            <ac:spMk id="38" creationId="{23D96CA8-8FA6-0C4F-7E02-D3BB245648A9}"/>
          </ac:spMkLst>
        </pc:spChg>
        <pc:spChg chg="del mod">
          <ac:chgData name="Michael Kres" userId="dc2aae9b-7865-4c31-b626-bc288c968dae" providerId="ADAL" clId="{87C27FCC-8595-4329-8839-C21A45FAA4C0}" dt="2023-08-21T11:25:02.736" v="1591" actId="478"/>
          <ac:spMkLst>
            <pc:docMk/>
            <pc:sldMk cId="1361128110" sldId="502"/>
            <ac:spMk id="39" creationId="{9E0976C7-CC70-2B6B-ADC4-F47F4B639A73}"/>
          </ac:spMkLst>
        </pc:spChg>
        <pc:spChg chg="del mod">
          <ac:chgData name="Michael Kres" userId="dc2aae9b-7865-4c31-b626-bc288c968dae" providerId="ADAL" clId="{87C27FCC-8595-4329-8839-C21A45FAA4C0}" dt="2023-08-21T11:25:02.736" v="1591" actId="478"/>
          <ac:spMkLst>
            <pc:docMk/>
            <pc:sldMk cId="1361128110" sldId="502"/>
            <ac:spMk id="40" creationId="{EEC17941-8125-E6E2-0F82-2EA20AD32059}"/>
          </ac:spMkLst>
        </pc:spChg>
        <pc:spChg chg="del mod">
          <ac:chgData name="Michael Kres" userId="dc2aae9b-7865-4c31-b626-bc288c968dae" providerId="ADAL" clId="{87C27FCC-8595-4329-8839-C21A45FAA4C0}" dt="2023-08-21T11:24:57.666" v="1590" actId="478"/>
          <ac:spMkLst>
            <pc:docMk/>
            <pc:sldMk cId="1361128110" sldId="502"/>
            <ac:spMk id="47" creationId="{EE78361D-52EC-3C6F-B9D8-DB032A6A36F7}"/>
          </ac:spMkLst>
        </pc:spChg>
        <pc:spChg chg="del mod">
          <ac:chgData name="Michael Kres" userId="dc2aae9b-7865-4c31-b626-bc288c968dae" providerId="ADAL" clId="{87C27FCC-8595-4329-8839-C21A45FAA4C0}" dt="2023-08-21T11:24:57.666" v="1590" actId="478"/>
          <ac:spMkLst>
            <pc:docMk/>
            <pc:sldMk cId="1361128110" sldId="502"/>
            <ac:spMk id="48" creationId="{C3F2B17C-1007-47DB-94AC-A04638E433FD}"/>
          </ac:spMkLst>
        </pc:spChg>
        <pc:spChg chg="del mod">
          <ac:chgData name="Michael Kres" userId="dc2aae9b-7865-4c31-b626-bc288c968dae" providerId="ADAL" clId="{87C27FCC-8595-4329-8839-C21A45FAA4C0}" dt="2023-08-21T11:24:57.666" v="1590" actId="478"/>
          <ac:spMkLst>
            <pc:docMk/>
            <pc:sldMk cId="1361128110" sldId="502"/>
            <ac:spMk id="49" creationId="{A02D6CCE-67D3-9153-3F9E-FE2288FF157D}"/>
          </ac:spMkLst>
        </pc:spChg>
        <pc:picChg chg="del">
          <ac:chgData name="Michael Kres" userId="dc2aae9b-7865-4c31-b626-bc288c968dae" providerId="ADAL" clId="{87C27FCC-8595-4329-8839-C21A45FAA4C0}" dt="2023-08-21T08:14:38.644" v="522" actId="478"/>
          <ac:picMkLst>
            <pc:docMk/>
            <pc:sldMk cId="1361128110" sldId="502"/>
            <ac:picMk id="2" creationId="{A7B845D8-3AAA-7E00-30B0-10931227BE3C}"/>
          </ac:picMkLst>
        </pc:picChg>
        <pc:picChg chg="del">
          <ac:chgData name="Michael Kres" userId="dc2aae9b-7865-4c31-b626-bc288c968dae" providerId="ADAL" clId="{87C27FCC-8595-4329-8839-C21A45FAA4C0}" dt="2023-08-21T11:19:53.511" v="1494" actId="478"/>
          <ac:picMkLst>
            <pc:docMk/>
            <pc:sldMk cId="1361128110" sldId="502"/>
            <ac:picMk id="4" creationId="{28CBAB77-EC68-4BF9-5607-8EF1597C3EE1}"/>
          </ac:picMkLst>
        </pc:picChg>
        <pc:picChg chg="mod">
          <ac:chgData name="Michael Kres" userId="dc2aae9b-7865-4c31-b626-bc288c968dae" providerId="ADAL" clId="{87C27FCC-8595-4329-8839-C21A45FAA4C0}" dt="2023-08-21T11:23:01.326" v="1548" actId="1076"/>
          <ac:picMkLst>
            <pc:docMk/>
            <pc:sldMk cId="1361128110" sldId="502"/>
            <ac:picMk id="6" creationId="{ABC23EFB-9B96-E7AB-D534-BB31D94B5A4B}"/>
          </ac:picMkLst>
        </pc:picChg>
        <pc:cxnChg chg="add mod">
          <ac:chgData name="Michael Kres" userId="dc2aae9b-7865-4c31-b626-bc288c968dae" providerId="ADAL" clId="{87C27FCC-8595-4329-8839-C21A45FAA4C0}" dt="2023-08-21T11:35:17.631" v="1598" actId="1076"/>
          <ac:cxnSpMkLst>
            <pc:docMk/>
            <pc:sldMk cId="1361128110" sldId="502"/>
            <ac:cxnSpMk id="19" creationId="{3187936B-A095-DEFC-F5DF-EF2640810246}"/>
          </ac:cxnSpMkLst>
        </pc:cxnChg>
        <pc:cxnChg chg="add mod">
          <ac:chgData name="Michael Kres" userId="dc2aae9b-7865-4c31-b626-bc288c968dae" providerId="ADAL" clId="{87C27FCC-8595-4329-8839-C21A45FAA4C0}" dt="2023-08-21T11:35:17.631" v="1598" actId="1076"/>
          <ac:cxnSpMkLst>
            <pc:docMk/>
            <pc:sldMk cId="1361128110" sldId="502"/>
            <ac:cxnSpMk id="20" creationId="{672489D2-3DE5-4B77-A03A-EDC307427402}"/>
          </ac:cxnSpMkLst>
        </pc:cxnChg>
        <pc:cxnChg chg="del mod">
          <ac:chgData name="Michael Kres" userId="dc2aae9b-7865-4c31-b626-bc288c968dae" providerId="ADAL" clId="{87C27FCC-8595-4329-8839-C21A45FAA4C0}" dt="2023-08-21T11:25:02.736" v="1591" actId="478"/>
          <ac:cxnSpMkLst>
            <pc:docMk/>
            <pc:sldMk cId="1361128110" sldId="502"/>
            <ac:cxnSpMk id="34" creationId="{768FDE66-8EF7-998C-F9EA-BA39DF9E20A0}"/>
          </ac:cxnSpMkLst>
        </pc:cxnChg>
      </pc:sldChg>
      <pc:sldChg chg="addSp delSp modSp add mod modNotesTx">
        <pc:chgData name="Michael Kres" userId="dc2aae9b-7865-4c31-b626-bc288c968dae" providerId="ADAL" clId="{87C27FCC-8595-4329-8839-C21A45FAA4C0}" dt="2023-08-21T12:16:44.840" v="1914" actId="1076"/>
        <pc:sldMkLst>
          <pc:docMk/>
          <pc:sldMk cId="2337427609" sldId="503"/>
        </pc:sldMkLst>
        <pc:spChg chg="mod">
          <ac:chgData name="Michael Kres" userId="dc2aae9b-7865-4c31-b626-bc288c968dae" providerId="ADAL" clId="{87C27FCC-8595-4329-8839-C21A45FAA4C0}" dt="2023-08-21T12:12:38.895" v="1723" actId="27636"/>
          <ac:spMkLst>
            <pc:docMk/>
            <pc:sldMk cId="2337427609" sldId="503"/>
            <ac:spMk id="3" creationId="{7088E82B-203F-4F36-9BD5-FAC28081F315}"/>
          </ac:spMkLst>
        </pc:spChg>
        <pc:spChg chg="add mod">
          <ac:chgData name="Michael Kres" userId="dc2aae9b-7865-4c31-b626-bc288c968dae" providerId="ADAL" clId="{87C27FCC-8595-4329-8839-C21A45FAA4C0}" dt="2023-08-21T12:15:08.182" v="1902" actId="255"/>
          <ac:spMkLst>
            <pc:docMk/>
            <pc:sldMk cId="2337427609" sldId="503"/>
            <ac:spMk id="6" creationId="{26AB64CD-048A-0369-D224-F0F501C2FFE6}"/>
          </ac:spMkLst>
        </pc:spChg>
        <pc:spChg chg="add mod">
          <ac:chgData name="Michael Kres" userId="dc2aae9b-7865-4c31-b626-bc288c968dae" providerId="ADAL" clId="{87C27FCC-8595-4329-8839-C21A45FAA4C0}" dt="2023-08-21T12:15:08.182" v="1902" actId="255"/>
          <ac:spMkLst>
            <pc:docMk/>
            <pc:sldMk cId="2337427609" sldId="503"/>
            <ac:spMk id="7" creationId="{DF0D476F-C0E4-A04A-9B41-E572CE6680ED}"/>
          </ac:spMkLst>
        </pc:spChg>
        <pc:spChg chg="add mod">
          <ac:chgData name="Michael Kres" userId="dc2aae9b-7865-4c31-b626-bc288c968dae" providerId="ADAL" clId="{87C27FCC-8595-4329-8839-C21A45FAA4C0}" dt="2023-08-21T12:15:25.249" v="1905" actId="20577"/>
          <ac:spMkLst>
            <pc:docMk/>
            <pc:sldMk cId="2337427609" sldId="503"/>
            <ac:spMk id="8" creationId="{6118E3CA-3DBF-7E2E-F141-03E9FF0E7F12}"/>
          </ac:spMkLst>
        </pc:spChg>
        <pc:spChg chg="add mod">
          <ac:chgData name="Michael Kres" userId="dc2aae9b-7865-4c31-b626-bc288c968dae" providerId="ADAL" clId="{87C27FCC-8595-4329-8839-C21A45FAA4C0}" dt="2023-08-21T12:15:08.182" v="1902" actId="255"/>
          <ac:spMkLst>
            <pc:docMk/>
            <pc:sldMk cId="2337427609" sldId="503"/>
            <ac:spMk id="9" creationId="{3AC0A595-DCA9-9902-B47C-CBF1D6347CE7}"/>
          </ac:spMkLst>
        </pc:spChg>
        <pc:spChg chg="add mod">
          <ac:chgData name="Michael Kres" userId="dc2aae9b-7865-4c31-b626-bc288c968dae" providerId="ADAL" clId="{87C27FCC-8595-4329-8839-C21A45FAA4C0}" dt="2023-08-21T12:15:08.182" v="1902" actId="255"/>
          <ac:spMkLst>
            <pc:docMk/>
            <pc:sldMk cId="2337427609" sldId="503"/>
            <ac:spMk id="10" creationId="{9FE18181-7265-D5CA-92A8-2E0FED841074}"/>
          </ac:spMkLst>
        </pc:spChg>
        <pc:spChg chg="add mod">
          <ac:chgData name="Michael Kres" userId="dc2aae9b-7865-4c31-b626-bc288c968dae" providerId="ADAL" clId="{87C27FCC-8595-4329-8839-C21A45FAA4C0}" dt="2023-08-21T12:15:08.182" v="1902" actId="255"/>
          <ac:spMkLst>
            <pc:docMk/>
            <pc:sldMk cId="2337427609" sldId="503"/>
            <ac:spMk id="11" creationId="{E2BBE1C0-EC10-BA63-5039-E1C988395FE7}"/>
          </ac:spMkLst>
        </pc:spChg>
        <pc:spChg chg="add mod">
          <ac:chgData name="Michael Kres" userId="dc2aae9b-7865-4c31-b626-bc288c968dae" providerId="ADAL" clId="{87C27FCC-8595-4329-8839-C21A45FAA4C0}" dt="2023-08-21T12:15:08.182" v="1902" actId="255"/>
          <ac:spMkLst>
            <pc:docMk/>
            <pc:sldMk cId="2337427609" sldId="503"/>
            <ac:spMk id="12" creationId="{108C70E7-5165-82D4-B2B1-864C7D0C2503}"/>
          </ac:spMkLst>
        </pc:spChg>
        <pc:spChg chg="add mod">
          <ac:chgData name="Michael Kres" userId="dc2aae9b-7865-4c31-b626-bc288c968dae" providerId="ADAL" clId="{87C27FCC-8595-4329-8839-C21A45FAA4C0}" dt="2023-08-21T12:15:08.182" v="1902" actId="255"/>
          <ac:spMkLst>
            <pc:docMk/>
            <pc:sldMk cId="2337427609" sldId="503"/>
            <ac:spMk id="13" creationId="{FD75AF02-B4AC-31C5-B472-928A86D760FA}"/>
          </ac:spMkLst>
        </pc:spChg>
        <pc:spChg chg="add mod">
          <ac:chgData name="Michael Kres" userId="dc2aae9b-7865-4c31-b626-bc288c968dae" providerId="ADAL" clId="{87C27FCC-8595-4329-8839-C21A45FAA4C0}" dt="2023-08-21T12:15:08.182" v="1902" actId="255"/>
          <ac:spMkLst>
            <pc:docMk/>
            <pc:sldMk cId="2337427609" sldId="503"/>
            <ac:spMk id="14" creationId="{3D9C82BF-6076-80B9-AAC5-2631A8E28AB8}"/>
          </ac:spMkLst>
        </pc:spChg>
        <pc:spChg chg="add mod">
          <ac:chgData name="Michael Kres" userId="dc2aae9b-7865-4c31-b626-bc288c968dae" providerId="ADAL" clId="{87C27FCC-8595-4329-8839-C21A45FAA4C0}" dt="2023-08-21T12:15:08.182" v="1902" actId="255"/>
          <ac:spMkLst>
            <pc:docMk/>
            <pc:sldMk cId="2337427609" sldId="503"/>
            <ac:spMk id="16" creationId="{0BC94313-EB1B-ABD2-CB2C-6EDAA11CCFBB}"/>
          </ac:spMkLst>
        </pc:spChg>
        <pc:spChg chg="add mod">
          <ac:chgData name="Michael Kres" userId="dc2aae9b-7865-4c31-b626-bc288c968dae" providerId="ADAL" clId="{87C27FCC-8595-4329-8839-C21A45FAA4C0}" dt="2023-08-21T12:15:08.182" v="1902" actId="255"/>
          <ac:spMkLst>
            <pc:docMk/>
            <pc:sldMk cId="2337427609" sldId="503"/>
            <ac:spMk id="17" creationId="{14B33AB2-5266-2E86-747C-47D64A88B181}"/>
          </ac:spMkLst>
        </pc:spChg>
        <pc:spChg chg="add mod">
          <ac:chgData name="Michael Kres" userId="dc2aae9b-7865-4c31-b626-bc288c968dae" providerId="ADAL" clId="{87C27FCC-8595-4329-8839-C21A45FAA4C0}" dt="2023-08-21T12:15:08.182" v="1902" actId="255"/>
          <ac:spMkLst>
            <pc:docMk/>
            <pc:sldMk cId="2337427609" sldId="503"/>
            <ac:spMk id="18" creationId="{FE75F307-837A-19C1-0954-E94DF063B5C4}"/>
          </ac:spMkLst>
        </pc:spChg>
        <pc:spChg chg="add mod">
          <ac:chgData name="Michael Kres" userId="dc2aae9b-7865-4c31-b626-bc288c968dae" providerId="ADAL" clId="{87C27FCC-8595-4329-8839-C21A45FAA4C0}" dt="2023-08-21T12:15:08.182" v="1902" actId="255"/>
          <ac:spMkLst>
            <pc:docMk/>
            <pc:sldMk cId="2337427609" sldId="503"/>
            <ac:spMk id="19" creationId="{EB92CAB4-EB0E-8D28-3F3A-2C4E30DAFA68}"/>
          </ac:spMkLst>
        </pc:spChg>
        <pc:spChg chg="add mod">
          <ac:chgData name="Michael Kres" userId="dc2aae9b-7865-4c31-b626-bc288c968dae" providerId="ADAL" clId="{87C27FCC-8595-4329-8839-C21A45FAA4C0}" dt="2023-08-21T12:15:08.182" v="1902" actId="255"/>
          <ac:spMkLst>
            <pc:docMk/>
            <pc:sldMk cId="2337427609" sldId="503"/>
            <ac:spMk id="20" creationId="{1B26581B-0B8B-4F24-4FE3-A811EF84FDCD}"/>
          </ac:spMkLst>
        </pc:spChg>
        <pc:spChg chg="add mod">
          <ac:chgData name="Michael Kres" userId="dc2aae9b-7865-4c31-b626-bc288c968dae" providerId="ADAL" clId="{87C27FCC-8595-4329-8839-C21A45FAA4C0}" dt="2023-08-21T12:15:08.182" v="1902" actId="255"/>
          <ac:spMkLst>
            <pc:docMk/>
            <pc:sldMk cId="2337427609" sldId="503"/>
            <ac:spMk id="21" creationId="{6220A700-65CC-2DB8-5C51-D1A0DFFBBA0E}"/>
          </ac:spMkLst>
        </pc:spChg>
        <pc:spChg chg="add mod">
          <ac:chgData name="Michael Kres" userId="dc2aae9b-7865-4c31-b626-bc288c968dae" providerId="ADAL" clId="{87C27FCC-8595-4329-8839-C21A45FAA4C0}" dt="2023-08-21T12:15:43.064" v="1906" actId="20577"/>
          <ac:spMkLst>
            <pc:docMk/>
            <pc:sldMk cId="2337427609" sldId="503"/>
            <ac:spMk id="22" creationId="{A67441E6-160B-A667-876C-C576F1CA5D43}"/>
          </ac:spMkLst>
        </pc:spChg>
        <pc:spChg chg="add mod">
          <ac:chgData name="Michael Kres" userId="dc2aae9b-7865-4c31-b626-bc288c968dae" providerId="ADAL" clId="{87C27FCC-8595-4329-8839-C21A45FAA4C0}" dt="2023-08-21T12:15:57.832" v="1911" actId="20577"/>
          <ac:spMkLst>
            <pc:docMk/>
            <pc:sldMk cId="2337427609" sldId="503"/>
            <ac:spMk id="23" creationId="{B9AC7253-2F87-3A9A-A705-BC6DE291E7CA}"/>
          </ac:spMkLst>
        </pc:spChg>
        <pc:spChg chg="add mod">
          <ac:chgData name="Michael Kres" userId="dc2aae9b-7865-4c31-b626-bc288c968dae" providerId="ADAL" clId="{87C27FCC-8595-4329-8839-C21A45FAA4C0}" dt="2023-08-21T12:15:08.182" v="1902" actId="255"/>
          <ac:spMkLst>
            <pc:docMk/>
            <pc:sldMk cId="2337427609" sldId="503"/>
            <ac:spMk id="24" creationId="{B829A052-6D94-E5CD-9C2B-2A25148CEDFE}"/>
          </ac:spMkLst>
        </pc:spChg>
        <pc:spChg chg="mod">
          <ac:chgData name="Michael Kres" userId="dc2aae9b-7865-4c31-b626-bc288c968dae" providerId="ADAL" clId="{87C27FCC-8595-4329-8839-C21A45FAA4C0}" dt="2023-08-21T12:15:08.182" v="1902" actId="255"/>
          <ac:spMkLst>
            <pc:docMk/>
            <pc:sldMk cId="2337427609" sldId="503"/>
            <ac:spMk id="35" creationId="{1A26A797-CBEB-AC47-6DCA-A698658B32CF}"/>
          </ac:spMkLst>
        </pc:spChg>
        <pc:spChg chg="mod">
          <ac:chgData name="Michael Kres" userId="dc2aae9b-7865-4c31-b626-bc288c968dae" providerId="ADAL" clId="{87C27FCC-8595-4329-8839-C21A45FAA4C0}" dt="2023-08-21T12:15:08.182" v="1902" actId="255"/>
          <ac:spMkLst>
            <pc:docMk/>
            <pc:sldMk cId="2337427609" sldId="503"/>
            <ac:spMk id="36" creationId="{78C4E4D7-4498-F7F1-83FB-4D564967EF8D}"/>
          </ac:spMkLst>
        </pc:spChg>
        <pc:spChg chg="mod">
          <ac:chgData name="Michael Kres" userId="dc2aae9b-7865-4c31-b626-bc288c968dae" providerId="ADAL" clId="{87C27FCC-8595-4329-8839-C21A45FAA4C0}" dt="2023-08-21T12:16:44.840" v="1914" actId="1076"/>
          <ac:spMkLst>
            <pc:docMk/>
            <pc:sldMk cId="2337427609" sldId="503"/>
            <ac:spMk id="51" creationId="{EC7F2763-2FF4-6D3D-D0A3-CD980BCB2DA4}"/>
          </ac:spMkLst>
        </pc:spChg>
        <pc:picChg chg="del">
          <ac:chgData name="Michael Kres" userId="dc2aae9b-7865-4c31-b626-bc288c968dae" providerId="ADAL" clId="{87C27FCC-8595-4329-8839-C21A45FAA4C0}" dt="2023-08-21T12:11:11.277" v="1717" actId="478"/>
          <ac:picMkLst>
            <pc:docMk/>
            <pc:sldMk cId="2337427609" sldId="503"/>
            <ac:picMk id="2" creationId="{A7B845D8-3AAA-7E00-30B0-10931227BE3C}"/>
          </ac:picMkLst>
        </pc:picChg>
        <pc:picChg chg="add del mod">
          <ac:chgData name="Michael Kres" userId="dc2aae9b-7865-4c31-b626-bc288c968dae" providerId="ADAL" clId="{87C27FCC-8595-4329-8839-C21A45FAA4C0}" dt="2023-08-21T12:13:32.133" v="1838" actId="478"/>
          <ac:picMkLst>
            <pc:docMk/>
            <pc:sldMk cId="2337427609" sldId="503"/>
            <ac:picMk id="4" creationId="{50040E32-F41A-282B-ED04-629ACB7CFB6F}"/>
          </ac:picMkLst>
        </pc:picChg>
        <pc:picChg chg="mod">
          <ac:chgData name="Michael Kres" userId="dc2aae9b-7865-4c31-b626-bc288c968dae" providerId="ADAL" clId="{87C27FCC-8595-4329-8839-C21A45FAA4C0}" dt="2023-08-21T12:13:40.948" v="1862" actId="1036"/>
          <ac:picMkLst>
            <pc:docMk/>
            <pc:sldMk cId="2337427609" sldId="503"/>
            <ac:picMk id="52" creationId="{1F0E7A19-7C7C-B7FE-39FE-92C50EEEA4CE}"/>
          </ac:picMkLst>
        </pc:picChg>
        <pc:cxnChg chg="add mod">
          <ac:chgData name="Michael Kres" userId="dc2aae9b-7865-4c31-b626-bc288c968dae" providerId="ADAL" clId="{87C27FCC-8595-4329-8839-C21A45FAA4C0}" dt="2023-08-21T12:13:55.293" v="1875" actId="1037"/>
          <ac:cxnSpMkLst>
            <pc:docMk/>
            <pc:sldMk cId="2337427609" sldId="503"/>
            <ac:cxnSpMk id="15" creationId="{E284BA1C-3231-A1A7-AF06-176066A03B8E}"/>
          </ac:cxnSpMkLst>
        </pc:cxnChg>
      </pc:sldChg>
    </pc:docChg>
  </pc:docChgLst>
  <pc:docChgLst>
    <pc:chgData name="Michael Kres" userId="dc2aae9b-7865-4c31-b626-bc288c968dae" providerId="ADAL" clId="{ED02072D-282E-436C-90A1-B386F0DD9F06}"/>
    <pc:docChg chg="custSel addSld modSld">
      <pc:chgData name="Michael Kres" userId="dc2aae9b-7865-4c31-b626-bc288c968dae" providerId="ADAL" clId="{ED02072D-282E-436C-90A1-B386F0DD9F06}" dt="2024-01-11T11:53:39.330" v="72" actId="1035"/>
      <pc:docMkLst>
        <pc:docMk/>
      </pc:docMkLst>
      <pc:sldChg chg="modSp mod">
        <pc:chgData name="Michael Kres" userId="dc2aae9b-7865-4c31-b626-bc288c968dae" providerId="ADAL" clId="{ED02072D-282E-436C-90A1-B386F0DD9F06}" dt="2024-01-11T11:51:30.255" v="21" actId="20577"/>
        <pc:sldMkLst>
          <pc:docMk/>
          <pc:sldMk cId="3809718590" sldId="415"/>
        </pc:sldMkLst>
        <pc:spChg chg="mod">
          <ac:chgData name="Michael Kres" userId="dc2aae9b-7865-4c31-b626-bc288c968dae" providerId="ADAL" clId="{ED02072D-282E-436C-90A1-B386F0DD9F06}" dt="2024-01-11T11:51:30.255" v="21" actId="20577"/>
          <ac:spMkLst>
            <pc:docMk/>
            <pc:sldMk cId="3809718590" sldId="415"/>
            <ac:spMk id="3" creationId="{31C39B90-FB3D-48BD-9FA5-6104BF00B95F}"/>
          </ac:spMkLst>
        </pc:spChg>
      </pc:sldChg>
      <pc:sldChg chg="modSp mod">
        <pc:chgData name="Michael Kres" userId="dc2aae9b-7865-4c31-b626-bc288c968dae" providerId="ADAL" clId="{ED02072D-282E-436C-90A1-B386F0DD9F06}" dt="2024-01-11T11:53:39.330" v="72" actId="1035"/>
        <pc:sldMkLst>
          <pc:docMk/>
          <pc:sldMk cId="3104443118" sldId="483"/>
        </pc:sldMkLst>
        <pc:spChg chg="mod">
          <ac:chgData name="Michael Kres" userId="dc2aae9b-7865-4c31-b626-bc288c968dae" providerId="ADAL" clId="{ED02072D-282E-436C-90A1-B386F0DD9F06}" dt="2024-01-11T11:53:39.330" v="72" actId="1035"/>
          <ac:spMkLst>
            <pc:docMk/>
            <pc:sldMk cId="3104443118" sldId="483"/>
            <ac:spMk id="7" creationId="{053ED1BC-FE51-A04E-561F-DE1B87D42B70}"/>
          </ac:spMkLst>
        </pc:spChg>
      </pc:sldChg>
      <pc:sldChg chg="modSp mod">
        <pc:chgData name="Michael Kres" userId="dc2aae9b-7865-4c31-b626-bc288c968dae" providerId="ADAL" clId="{ED02072D-282E-436C-90A1-B386F0DD9F06}" dt="2024-01-11T11:52:06.442" v="63"/>
        <pc:sldMkLst>
          <pc:docMk/>
          <pc:sldMk cId="1714392316" sldId="492"/>
        </pc:sldMkLst>
        <pc:spChg chg="mod">
          <ac:chgData name="Michael Kres" userId="dc2aae9b-7865-4c31-b626-bc288c968dae" providerId="ADAL" clId="{ED02072D-282E-436C-90A1-B386F0DD9F06}" dt="2024-01-11T11:52:06.442" v="63"/>
          <ac:spMkLst>
            <pc:docMk/>
            <pc:sldMk cId="1714392316" sldId="492"/>
            <ac:spMk id="25" creationId="{5FD446E5-607D-0565-7CBA-707876D19A25}"/>
          </ac:spMkLst>
        </pc:spChg>
        <pc:spChg chg="mod">
          <ac:chgData name="Michael Kres" userId="dc2aae9b-7865-4c31-b626-bc288c968dae" providerId="ADAL" clId="{ED02072D-282E-436C-90A1-B386F0DD9F06}" dt="2024-01-11T11:51:43.362" v="48" actId="20577"/>
          <ac:spMkLst>
            <pc:docMk/>
            <pc:sldMk cId="1714392316" sldId="492"/>
            <ac:spMk id="36" creationId="{D87CA934-C0B4-3910-3089-E036E9ABEC32}"/>
          </ac:spMkLst>
        </pc:spChg>
        <pc:spChg chg="mod">
          <ac:chgData name="Michael Kres" userId="dc2aae9b-7865-4c31-b626-bc288c968dae" providerId="ADAL" clId="{ED02072D-282E-436C-90A1-B386F0DD9F06}" dt="2024-01-11T11:51:49.688" v="62" actId="20577"/>
          <ac:spMkLst>
            <pc:docMk/>
            <pc:sldMk cId="1714392316" sldId="492"/>
            <ac:spMk id="37" creationId="{727EE4A8-47D9-8804-4B93-E69C073A772B}"/>
          </ac:spMkLst>
        </pc:spChg>
      </pc:sldChg>
      <pc:sldChg chg="addSp delSp modSp add mod">
        <pc:chgData name="Michael Kres" userId="dc2aae9b-7865-4c31-b626-bc288c968dae" providerId="ADAL" clId="{ED02072D-282E-436C-90A1-B386F0DD9F06}" dt="2024-01-11T11:53:31.165" v="70"/>
        <pc:sldMkLst>
          <pc:docMk/>
          <pc:sldMk cId="4107132999" sldId="509"/>
        </pc:sldMkLst>
        <pc:spChg chg="add del mod">
          <ac:chgData name="Michael Kres" userId="dc2aae9b-7865-4c31-b626-bc288c968dae" providerId="ADAL" clId="{ED02072D-282E-436C-90A1-B386F0DD9F06}" dt="2024-01-11T11:53:30.770" v="69" actId="478"/>
          <ac:spMkLst>
            <pc:docMk/>
            <pc:sldMk cId="4107132999" sldId="509"/>
            <ac:spMk id="3" creationId="{E6FC4822-AE4F-731F-50D7-8A0EF7805F0C}"/>
          </ac:spMkLst>
        </pc:spChg>
        <pc:spChg chg="add mod">
          <ac:chgData name="Michael Kres" userId="dc2aae9b-7865-4c31-b626-bc288c968dae" providerId="ADAL" clId="{ED02072D-282E-436C-90A1-B386F0DD9F06}" dt="2024-01-11T11:53:28.778" v="68"/>
          <ac:spMkLst>
            <pc:docMk/>
            <pc:sldMk cId="4107132999" sldId="509"/>
            <ac:spMk id="4" creationId="{2A09BA73-4895-B2CE-9424-24592CC3DB2E}"/>
          </ac:spMkLst>
        </pc:spChg>
        <pc:spChg chg="del">
          <ac:chgData name="Michael Kres" userId="dc2aae9b-7865-4c31-b626-bc288c968dae" providerId="ADAL" clId="{ED02072D-282E-436C-90A1-B386F0DD9F06}" dt="2024-01-11T11:53:26.376" v="66" actId="478"/>
          <ac:spMkLst>
            <pc:docMk/>
            <pc:sldMk cId="4107132999" sldId="509"/>
            <ac:spMk id="7" creationId="{053ED1BC-FE51-A04E-561F-DE1B87D42B70}"/>
          </ac:spMkLst>
        </pc:spChg>
        <pc:spChg chg="add mod">
          <ac:chgData name="Michael Kres" userId="dc2aae9b-7865-4c31-b626-bc288c968dae" providerId="ADAL" clId="{ED02072D-282E-436C-90A1-B386F0DD9F06}" dt="2024-01-11T11:53:31.165" v="70"/>
          <ac:spMkLst>
            <pc:docMk/>
            <pc:sldMk cId="4107132999" sldId="509"/>
            <ac:spMk id="11" creationId="{0CC61B6F-C98B-0A69-38E5-134D49AD9673}"/>
          </ac:spMkLst>
        </pc:spChg>
        <pc:picChg chg="del">
          <ac:chgData name="Michael Kres" userId="dc2aae9b-7865-4c31-b626-bc288c968dae" providerId="ADAL" clId="{ED02072D-282E-436C-90A1-B386F0DD9F06}" dt="2024-01-11T11:53:23.849" v="65" actId="478"/>
          <ac:picMkLst>
            <pc:docMk/>
            <pc:sldMk cId="4107132999" sldId="509"/>
            <ac:picMk id="8" creationId="{DAB93571-FD85-CD41-34EB-511966BB1F8A}"/>
          </ac:picMkLst>
        </pc:picChg>
        <pc:picChg chg="add mod">
          <ac:chgData name="Michael Kres" userId="dc2aae9b-7865-4c31-b626-bc288c968dae" providerId="ADAL" clId="{ED02072D-282E-436C-90A1-B386F0DD9F06}" dt="2024-01-11T11:53:26.769" v="67"/>
          <ac:picMkLst>
            <pc:docMk/>
            <pc:sldMk cId="4107132999" sldId="509"/>
            <ac:picMk id="9" creationId="{1F392456-E851-CA95-44ED-7AC9D1B16489}"/>
          </ac:picMkLst>
        </pc:picChg>
        <pc:picChg chg="add mod">
          <ac:chgData name="Michael Kres" userId="dc2aae9b-7865-4c31-b626-bc288c968dae" providerId="ADAL" clId="{ED02072D-282E-436C-90A1-B386F0DD9F06}" dt="2024-01-11T11:53:31.165" v="70"/>
          <ac:picMkLst>
            <pc:docMk/>
            <pc:sldMk cId="4107132999" sldId="509"/>
            <ac:picMk id="12" creationId="{AFBB297B-E308-18D2-F1E8-D8900EE3A033}"/>
          </ac:picMkLst>
        </pc:picChg>
      </pc:sldChg>
    </pc:docChg>
  </pc:docChgLst>
  <pc:docChgLst>
    <pc:chgData name="Michael Kres" userId="dc2aae9b-7865-4c31-b626-bc288c968dae" providerId="ADAL" clId="{8EBF6340-DC95-456D-90B4-F39A67FE7368}"/>
    <pc:docChg chg="undo custSel delSld modSld">
      <pc:chgData name="Michael Kres" userId="dc2aae9b-7865-4c31-b626-bc288c968dae" providerId="ADAL" clId="{8EBF6340-DC95-456D-90B4-F39A67FE7368}" dt="2023-08-28T11:26:59.994" v="1083" actId="1035"/>
      <pc:docMkLst>
        <pc:docMk/>
      </pc:docMkLst>
      <pc:sldChg chg="modSp mod">
        <pc:chgData name="Michael Kres" userId="dc2aae9b-7865-4c31-b626-bc288c968dae" providerId="ADAL" clId="{8EBF6340-DC95-456D-90B4-F39A67FE7368}" dt="2023-08-25T15:40:52.503" v="69" actId="20577"/>
        <pc:sldMkLst>
          <pc:docMk/>
          <pc:sldMk cId="3809718590" sldId="415"/>
        </pc:sldMkLst>
        <pc:spChg chg="mod">
          <ac:chgData name="Michael Kres" userId="dc2aae9b-7865-4c31-b626-bc288c968dae" providerId="ADAL" clId="{8EBF6340-DC95-456D-90B4-F39A67FE7368}" dt="2023-08-25T15:40:45.837" v="60" actId="20577"/>
          <ac:spMkLst>
            <pc:docMk/>
            <pc:sldMk cId="3809718590" sldId="415"/>
            <ac:spMk id="2" creationId="{5E38A57E-F3AD-4BC0-8FDE-DE7824279ECE}"/>
          </ac:spMkLst>
        </pc:spChg>
        <pc:spChg chg="mod">
          <ac:chgData name="Michael Kres" userId="dc2aae9b-7865-4c31-b626-bc288c968dae" providerId="ADAL" clId="{8EBF6340-DC95-456D-90B4-F39A67FE7368}" dt="2023-08-25T15:40:52.503" v="69" actId="20577"/>
          <ac:spMkLst>
            <pc:docMk/>
            <pc:sldMk cId="3809718590" sldId="415"/>
            <ac:spMk id="3" creationId="{31C39B90-FB3D-48BD-9FA5-6104BF00B95F}"/>
          </ac:spMkLst>
        </pc:spChg>
      </pc:sldChg>
      <pc:sldChg chg="modSp mod">
        <pc:chgData name="Michael Kres" userId="dc2aae9b-7865-4c31-b626-bc288c968dae" providerId="ADAL" clId="{8EBF6340-DC95-456D-90B4-F39A67FE7368}" dt="2023-08-28T11:26:59.994" v="1083" actId="1035"/>
        <pc:sldMkLst>
          <pc:docMk/>
          <pc:sldMk cId="1345660203" sldId="460"/>
        </pc:sldMkLst>
        <pc:spChg chg="mod">
          <ac:chgData name="Michael Kres" userId="dc2aae9b-7865-4c31-b626-bc288c968dae" providerId="ADAL" clId="{8EBF6340-DC95-456D-90B4-F39A67FE7368}" dt="2023-08-25T16:35:55.090" v="899" actId="1035"/>
          <ac:spMkLst>
            <pc:docMk/>
            <pc:sldMk cId="1345660203" sldId="460"/>
            <ac:spMk id="2" creationId="{CE59FE02-8419-4421-AF29-A6EC4CD8E966}"/>
          </ac:spMkLst>
        </pc:spChg>
        <pc:spChg chg="mod">
          <ac:chgData name="Michael Kres" userId="dc2aae9b-7865-4c31-b626-bc288c968dae" providerId="ADAL" clId="{8EBF6340-DC95-456D-90B4-F39A67FE7368}" dt="2023-08-28T11:26:59.994" v="1083" actId="1035"/>
          <ac:spMkLst>
            <pc:docMk/>
            <pc:sldMk cId="1345660203" sldId="460"/>
            <ac:spMk id="3" creationId="{7076B58D-4D11-4867-ACA0-D8596AE62148}"/>
          </ac:spMkLst>
        </pc:spChg>
      </pc:sldChg>
      <pc:sldChg chg="addSp delSp modSp mod modNotesTx">
        <pc:chgData name="Michael Kres" userId="dc2aae9b-7865-4c31-b626-bc288c968dae" providerId="ADAL" clId="{8EBF6340-DC95-456D-90B4-F39A67FE7368}" dt="2023-08-25T16:42:56.253" v="1069" actId="478"/>
        <pc:sldMkLst>
          <pc:docMk/>
          <pc:sldMk cId="2233554044" sldId="467"/>
        </pc:sldMkLst>
        <pc:spChg chg="mod">
          <ac:chgData name="Michael Kres" userId="dc2aae9b-7865-4c31-b626-bc288c968dae" providerId="ADAL" clId="{8EBF6340-DC95-456D-90B4-F39A67FE7368}" dt="2023-08-25T16:41:45.234" v="996" actId="1038"/>
          <ac:spMkLst>
            <pc:docMk/>
            <pc:sldMk cId="2233554044" sldId="467"/>
            <ac:spMk id="2" creationId="{97B9754B-C162-8D42-932F-A07AD8D50828}"/>
          </ac:spMkLst>
        </pc:spChg>
        <pc:spChg chg="mod">
          <ac:chgData name="Michael Kres" userId="dc2aae9b-7865-4c31-b626-bc288c968dae" providerId="ADAL" clId="{8EBF6340-DC95-456D-90B4-F39A67FE7368}" dt="2023-08-25T16:37:30.030" v="955" actId="20577"/>
          <ac:spMkLst>
            <pc:docMk/>
            <pc:sldMk cId="2233554044" sldId="467"/>
            <ac:spMk id="4" creationId="{C06C7009-A98C-4EB9-88E7-955C145C3B46}"/>
          </ac:spMkLst>
        </pc:spChg>
        <pc:spChg chg="mod">
          <ac:chgData name="Michael Kres" userId="dc2aae9b-7865-4c31-b626-bc288c968dae" providerId="ADAL" clId="{8EBF6340-DC95-456D-90B4-F39A67FE7368}" dt="2023-08-25T16:42:11.837" v="1027" actId="1036"/>
          <ac:spMkLst>
            <pc:docMk/>
            <pc:sldMk cId="2233554044" sldId="467"/>
            <ac:spMk id="13" creationId="{CB5DF0A6-E649-86E1-BFF3-49CAFB294B5E}"/>
          </ac:spMkLst>
        </pc:spChg>
        <pc:spChg chg="mod">
          <ac:chgData name="Michael Kres" userId="dc2aae9b-7865-4c31-b626-bc288c968dae" providerId="ADAL" clId="{8EBF6340-DC95-456D-90B4-F39A67FE7368}" dt="2023-08-25T16:41:45.234" v="996" actId="1038"/>
          <ac:spMkLst>
            <pc:docMk/>
            <pc:sldMk cId="2233554044" sldId="467"/>
            <ac:spMk id="14" creationId="{EF8F1022-2C09-8B73-F6DD-16D7D3EAFDAC}"/>
          </ac:spMkLst>
        </pc:spChg>
        <pc:spChg chg="mod">
          <ac:chgData name="Michael Kres" userId="dc2aae9b-7865-4c31-b626-bc288c968dae" providerId="ADAL" clId="{8EBF6340-DC95-456D-90B4-F39A67FE7368}" dt="2023-08-25T16:41:45.234" v="996" actId="1038"/>
          <ac:spMkLst>
            <pc:docMk/>
            <pc:sldMk cId="2233554044" sldId="467"/>
            <ac:spMk id="15" creationId="{089F226C-B701-31A1-F69F-4513A9C5FF8C}"/>
          </ac:spMkLst>
        </pc:spChg>
        <pc:spChg chg="mod">
          <ac:chgData name="Michael Kres" userId="dc2aae9b-7865-4c31-b626-bc288c968dae" providerId="ADAL" clId="{8EBF6340-DC95-456D-90B4-F39A67FE7368}" dt="2023-08-25T16:41:45.234" v="996" actId="1038"/>
          <ac:spMkLst>
            <pc:docMk/>
            <pc:sldMk cId="2233554044" sldId="467"/>
            <ac:spMk id="16" creationId="{158BD110-EC61-8221-8DAF-90536147903F}"/>
          </ac:spMkLst>
        </pc:spChg>
        <pc:spChg chg="mod">
          <ac:chgData name="Michael Kres" userId="dc2aae9b-7865-4c31-b626-bc288c968dae" providerId="ADAL" clId="{8EBF6340-DC95-456D-90B4-F39A67FE7368}" dt="2023-08-25T16:42:25.045" v="1041" actId="1036"/>
          <ac:spMkLst>
            <pc:docMk/>
            <pc:sldMk cId="2233554044" sldId="467"/>
            <ac:spMk id="17" creationId="{6B1EA320-2DDA-9D3F-8C4A-057DEB67C0BF}"/>
          </ac:spMkLst>
        </pc:spChg>
        <pc:spChg chg="mod">
          <ac:chgData name="Michael Kres" userId="dc2aae9b-7865-4c31-b626-bc288c968dae" providerId="ADAL" clId="{8EBF6340-DC95-456D-90B4-F39A67FE7368}" dt="2023-08-25T16:42:29.062" v="1049" actId="1035"/>
          <ac:spMkLst>
            <pc:docMk/>
            <pc:sldMk cId="2233554044" sldId="467"/>
            <ac:spMk id="18" creationId="{08F02363-04D5-562F-182A-7BCB8A209B51}"/>
          </ac:spMkLst>
        </pc:spChg>
        <pc:spChg chg="mod">
          <ac:chgData name="Michael Kres" userId="dc2aae9b-7865-4c31-b626-bc288c968dae" providerId="ADAL" clId="{8EBF6340-DC95-456D-90B4-F39A67FE7368}" dt="2023-08-25T15:47:59.520" v="113" actId="20577"/>
          <ac:spMkLst>
            <pc:docMk/>
            <pc:sldMk cId="2233554044" sldId="467"/>
            <ac:spMk id="23" creationId="{B9872825-06C1-75E2-9DFE-7BFDCDAFCFB3}"/>
          </ac:spMkLst>
        </pc:spChg>
        <pc:picChg chg="mod">
          <ac:chgData name="Michael Kres" userId="dc2aae9b-7865-4c31-b626-bc288c968dae" providerId="ADAL" clId="{8EBF6340-DC95-456D-90B4-F39A67FE7368}" dt="2023-08-25T16:42:08.151" v="1023" actId="1035"/>
          <ac:picMkLst>
            <pc:docMk/>
            <pc:sldMk cId="2233554044" sldId="467"/>
            <ac:picMk id="6" creationId="{45E938AA-195F-A5E6-32B3-718663936907}"/>
          </ac:picMkLst>
        </pc:picChg>
        <pc:picChg chg="mod">
          <ac:chgData name="Michael Kres" userId="dc2aae9b-7865-4c31-b626-bc288c968dae" providerId="ADAL" clId="{8EBF6340-DC95-456D-90B4-F39A67FE7368}" dt="2023-08-25T16:42:04.714" v="1022" actId="1038"/>
          <ac:picMkLst>
            <pc:docMk/>
            <pc:sldMk cId="2233554044" sldId="467"/>
            <ac:picMk id="7" creationId="{D379FF74-8201-4E48-D296-E6A989E6A7E5}"/>
          </ac:picMkLst>
        </pc:picChg>
        <pc:picChg chg="mod">
          <ac:chgData name="Michael Kres" userId="dc2aae9b-7865-4c31-b626-bc288c968dae" providerId="ADAL" clId="{8EBF6340-DC95-456D-90B4-F39A67FE7368}" dt="2023-08-25T16:42:14.662" v="1030" actId="1038"/>
          <ac:picMkLst>
            <pc:docMk/>
            <pc:sldMk cId="2233554044" sldId="467"/>
            <ac:picMk id="8" creationId="{40DE4049-82D8-B296-6D9C-E72BF180CEA0}"/>
          </ac:picMkLst>
        </pc:picChg>
        <pc:picChg chg="mod">
          <ac:chgData name="Michael Kres" userId="dc2aae9b-7865-4c31-b626-bc288c968dae" providerId="ADAL" clId="{8EBF6340-DC95-456D-90B4-F39A67FE7368}" dt="2023-08-25T16:42:19.666" v="1037" actId="1038"/>
          <ac:picMkLst>
            <pc:docMk/>
            <pc:sldMk cId="2233554044" sldId="467"/>
            <ac:picMk id="10" creationId="{6FFC685D-453B-0AEC-6468-C82D37FC76B0}"/>
          </ac:picMkLst>
        </pc:picChg>
        <pc:picChg chg="mod">
          <ac:chgData name="Michael Kres" userId="dc2aae9b-7865-4c31-b626-bc288c968dae" providerId="ADAL" clId="{8EBF6340-DC95-456D-90B4-F39A67FE7368}" dt="2023-08-25T16:42:04.714" v="1022" actId="1038"/>
          <ac:picMkLst>
            <pc:docMk/>
            <pc:sldMk cId="2233554044" sldId="467"/>
            <ac:picMk id="11" creationId="{4323F84D-B9A5-C099-22EB-BDB76D114B7C}"/>
          </ac:picMkLst>
        </pc:picChg>
        <pc:picChg chg="mod">
          <ac:chgData name="Michael Kres" userId="dc2aae9b-7865-4c31-b626-bc288c968dae" providerId="ADAL" clId="{8EBF6340-DC95-456D-90B4-F39A67FE7368}" dt="2023-08-25T16:42:04.714" v="1022" actId="1038"/>
          <ac:picMkLst>
            <pc:docMk/>
            <pc:sldMk cId="2233554044" sldId="467"/>
            <ac:picMk id="12" creationId="{71538F14-303A-B149-09CF-D8D3A24BAF09}"/>
          </ac:picMkLst>
        </pc:picChg>
        <pc:picChg chg="mod">
          <ac:chgData name="Michael Kres" userId="dc2aae9b-7865-4c31-b626-bc288c968dae" providerId="ADAL" clId="{8EBF6340-DC95-456D-90B4-F39A67FE7368}" dt="2023-08-25T16:42:04.714" v="1022" actId="1038"/>
          <ac:picMkLst>
            <pc:docMk/>
            <pc:sldMk cId="2233554044" sldId="467"/>
            <ac:picMk id="19" creationId="{601F860C-8CD6-A785-04DF-2BBC0109F7D6}"/>
          </ac:picMkLst>
        </pc:picChg>
        <pc:picChg chg="mod">
          <ac:chgData name="Michael Kres" userId="dc2aae9b-7865-4c31-b626-bc288c968dae" providerId="ADAL" clId="{8EBF6340-DC95-456D-90B4-F39A67FE7368}" dt="2023-08-25T16:42:38.315" v="1061" actId="1035"/>
          <ac:picMkLst>
            <pc:docMk/>
            <pc:sldMk cId="2233554044" sldId="467"/>
            <ac:picMk id="25" creationId="{FA0C0AF8-572D-44DD-9ED3-900F1FE51061}"/>
          </ac:picMkLst>
        </pc:picChg>
        <pc:cxnChg chg="add del mod">
          <ac:chgData name="Michael Kres" userId="dc2aae9b-7865-4c31-b626-bc288c968dae" providerId="ADAL" clId="{8EBF6340-DC95-456D-90B4-F39A67FE7368}" dt="2023-08-25T16:42:56.253" v="1069" actId="478"/>
          <ac:cxnSpMkLst>
            <pc:docMk/>
            <pc:sldMk cId="2233554044" sldId="467"/>
            <ac:cxnSpMk id="9" creationId="{4B8C6A9C-D1D1-D0C9-C11F-A942AE7ECDAC}"/>
          </ac:cxnSpMkLst>
        </pc:cxnChg>
      </pc:sldChg>
      <pc:sldChg chg="modSp mod">
        <pc:chgData name="Michael Kres" userId="dc2aae9b-7865-4c31-b626-bc288c968dae" providerId="ADAL" clId="{8EBF6340-DC95-456D-90B4-F39A67FE7368}" dt="2023-08-25T16:03:28.819" v="491"/>
        <pc:sldMkLst>
          <pc:docMk/>
          <pc:sldMk cId="2147506054" sldId="470"/>
        </pc:sldMkLst>
        <pc:spChg chg="mod">
          <ac:chgData name="Michael Kres" userId="dc2aae9b-7865-4c31-b626-bc288c968dae" providerId="ADAL" clId="{8EBF6340-DC95-456D-90B4-F39A67FE7368}" dt="2023-08-25T16:03:28.819" v="491"/>
          <ac:spMkLst>
            <pc:docMk/>
            <pc:sldMk cId="2147506054" sldId="470"/>
            <ac:spMk id="2" creationId="{EE4D0332-BF7B-487B-95FC-C17655D83715}"/>
          </ac:spMkLst>
        </pc:spChg>
        <pc:spChg chg="mod">
          <ac:chgData name="Michael Kres" userId="dc2aae9b-7865-4c31-b626-bc288c968dae" providerId="ADAL" clId="{8EBF6340-DC95-456D-90B4-F39A67FE7368}" dt="2023-08-25T15:52:34.272" v="145" actId="20577"/>
          <ac:spMkLst>
            <pc:docMk/>
            <pc:sldMk cId="2147506054" sldId="470"/>
            <ac:spMk id="4" creationId="{14E32DFA-A3F2-4134-89FA-BD413F1A3056}"/>
          </ac:spMkLst>
        </pc:spChg>
        <pc:spChg chg="mod">
          <ac:chgData name="Michael Kres" userId="dc2aae9b-7865-4c31-b626-bc288c968dae" providerId="ADAL" clId="{8EBF6340-DC95-456D-90B4-F39A67FE7368}" dt="2023-08-25T15:49:36.024" v="124" actId="20577"/>
          <ac:spMkLst>
            <pc:docMk/>
            <pc:sldMk cId="2147506054" sldId="470"/>
            <ac:spMk id="7" creationId="{3115EE4D-51F9-D8AB-6908-EAFFC1A3718D}"/>
          </ac:spMkLst>
        </pc:spChg>
      </pc:sldChg>
      <pc:sldChg chg="addSp delSp modSp mod">
        <pc:chgData name="Michael Kres" userId="dc2aae9b-7865-4c31-b626-bc288c968dae" providerId="ADAL" clId="{8EBF6340-DC95-456D-90B4-F39A67FE7368}" dt="2023-08-25T16:41:00.061" v="986" actId="1038"/>
        <pc:sldMkLst>
          <pc:docMk/>
          <pc:sldMk cId="2501832044" sldId="481"/>
        </pc:sldMkLst>
        <pc:spChg chg="add mod">
          <ac:chgData name="Michael Kres" userId="dc2aae9b-7865-4c31-b626-bc288c968dae" providerId="ADAL" clId="{8EBF6340-DC95-456D-90B4-F39A67FE7368}" dt="2023-08-25T16:09:49.367" v="532" actId="1076"/>
          <ac:spMkLst>
            <pc:docMk/>
            <pc:sldMk cId="2501832044" sldId="481"/>
            <ac:spMk id="2" creationId="{393472AB-5086-0CB0-146E-D18106F98576}"/>
          </ac:spMkLst>
        </pc:spChg>
        <pc:spChg chg="mod">
          <ac:chgData name="Michael Kres" userId="dc2aae9b-7865-4c31-b626-bc288c968dae" providerId="ADAL" clId="{8EBF6340-DC95-456D-90B4-F39A67FE7368}" dt="2023-08-25T16:07:59.310" v="493"/>
          <ac:spMkLst>
            <pc:docMk/>
            <pc:sldMk cId="2501832044" sldId="481"/>
            <ac:spMk id="3" creationId="{7088E82B-203F-4F36-9BD5-FAC28081F315}"/>
          </ac:spMkLst>
        </pc:spChg>
        <pc:spChg chg="add mod">
          <ac:chgData name="Michael Kres" userId="dc2aae9b-7865-4c31-b626-bc288c968dae" providerId="ADAL" clId="{8EBF6340-DC95-456D-90B4-F39A67FE7368}" dt="2023-08-25T16:10:07.008" v="539" actId="113"/>
          <ac:spMkLst>
            <pc:docMk/>
            <pc:sldMk cId="2501832044" sldId="481"/>
            <ac:spMk id="4" creationId="{0A9F3667-D170-BBE4-138E-CBDDDE9EE6EC}"/>
          </ac:spMkLst>
        </pc:spChg>
        <pc:spChg chg="mod">
          <ac:chgData name="Michael Kres" userId="dc2aae9b-7865-4c31-b626-bc288c968dae" providerId="ADAL" clId="{8EBF6340-DC95-456D-90B4-F39A67FE7368}" dt="2023-08-25T15:49:51.154" v="128" actId="20577"/>
          <ac:spMkLst>
            <pc:docMk/>
            <pc:sldMk cId="2501832044" sldId="481"/>
            <ac:spMk id="5" creationId="{57B35078-2286-4780-96BE-409B8DEE169E}"/>
          </ac:spMkLst>
        </pc:spChg>
        <pc:spChg chg="add mod">
          <ac:chgData name="Michael Kres" userId="dc2aae9b-7865-4c31-b626-bc288c968dae" providerId="ADAL" clId="{8EBF6340-DC95-456D-90B4-F39A67FE7368}" dt="2023-08-25T16:10:26.803" v="549" actId="113"/>
          <ac:spMkLst>
            <pc:docMk/>
            <pc:sldMk cId="2501832044" sldId="481"/>
            <ac:spMk id="6" creationId="{7A5E99D5-C880-577D-53DD-F64C5AE3A2AC}"/>
          </ac:spMkLst>
        </pc:spChg>
        <pc:spChg chg="add mod">
          <ac:chgData name="Michael Kres" userId="dc2aae9b-7865-4c31-b626-bc288c968dae" providerId="ADAL" clId="{8EBF6340-DC95-456D-90B4-F39A67FE7368}" dt="2023-08-25T16:10:45.793" v="556" actId="113"/>
          <ac:spMkLst>
            <pc:docMk/>
            <pc:sldMk cId="2501832044" sldId="481"/>
            <ac:spMk id="7" creationId="{80C445A2-15E6-1CD1-AEE7-4E64F3E9E539}"/>
          </ac:spMkLst>
        </pc:spChg>
        <pc:spChg chg="add mod">
          <ac:chgData name="Michael Kres" userId="dc2aae9b-7865-4c31-b626-bc288c968dae" providerId="ADAL" clId="{8EBF6340-DC95-456D-90B4-F39A67FE7368}" dt="2023-08-25T16:11:00.121" v="566" actId="1037"/>
          <ac:spMkLst>
            <pc:docMk/>
            <pc:sldMk cId="2501832044" sldId="481"/>
            <ac:spMk id="8" creationId="{0289067D-8734-6F49-4D07-41F98FD6015D}"/>
          </ac:spMkLst>
        </pc:spChg>
        <pc:spChg chg="add mod ord">
          <ac:chgData name="Michael Kres" userId="dc2aae9b-7865-4c31-b626-bc288c968dae" providerId="ADAL" clId="{8EBF6340-DC95-456D-90B4-F39A67FE7368}" dt="2023-08-25T16:13:21.643" v="612" actId="1036"/>
          <ac:spMkLst>
            <pc:docMk/>
            <pc:sldMk cId="2501832044" sldId="481"/>
            <ac:spMk id="9" creationId="{B80F668D-C6C5-CB5E-DA71-47270E6E5E7D}"/>
          </ac:spMkLst>
        </pc:spChg>
        <pc:spChg chg="add mod">
          <ac:chgData name="Michael Kres" userId="dc2aae9b-7865-4c31-b626-bc288c968dae" providerId="ADAL" clId="{8EBF6340-DC95-456D-90B4-F39A67FE7368}" dt="2023-08-25T16:13:16.398" v="611" actId="14100"/>
          <ac:spMkLst>
            <pc:docMk/>
            <pc:sldMk cId="2501832044" sldId="481"/>
            <ac:spMk id="10" creationId="{4E2CD1E9-398E-9457-EF06-EA7B17BE3B98}"/>
          </ac:spMkLst>
        </pc:spChg>
        <pc:spChg chg="add mod">
          <ac:chgData name="Michael Kres" userId="dc2aae9b-7865-4c31-b626-bc288c968dae" providerId="ADAL" clId="{8EBF6340-DC95-456D-90B4-F39A67FE7368}" dt="2023-08-25T16:41:00.061" v="986" actId="1038"/>
          <ac:spMkLst>
            <pc:docMk/>
            <pc:sldMk cId="2501832044" sldId="481"/>
            <ac:spMk id="11" creationId="{E825FC0D-F1F0-CC98-F35C-E6DCDD7248DD}"/>
          </ac:spMkLst>
        </pc:spChg>
        <pc:spChg chg="mod">
          <ac:chgData name="Michael Kres" userId="dc2aae9b-7865-4c31-b626-bc288c968dae" providerId="ADAL" clId="{8EBF6340-DC95-456D-90B4-F39A67FE7368}" dt="2023-08-25T16:08:36.360" v="496"/>
          <ac:spMkLst>
            <pc:docMk/>
            <pc:sldMk cId="2501832044" sldId="481"/>
            <ac:spMk id="51" creationId="{EC7F2763-2FF4-6D3D-D0A3-CD980BCB2DA4}"/>
          </ac:spMkLst>
        </pc:spChg>
        <pc:picChg chg="del mod">
          <ac:chgData name="Michael Kres" userId="dc2aae9b-7865-4c31-b626-bc288c968dae" providerId="ADAL" clId="{8EBF6340-DC95-456D-90B4-F39A67FE7368}" dt="2023-08-25T16:08:38.664" v="497" actId="478"/>
          <ac:picMkLst>
            <pc:docMk/>
            <pc:sldMk cId="2501832044" sldId="481"/>
            <ac:picMk id="1026" creationId="{D5F2B520-895B-5FAD-DCE8-CF3DE64B439E}"/>
          </ac:picMkLst>
        </pc:picChg>
        <pc:picChg chg="add mod">
          <ac:chgData name="Michael Kres" userId="dc2aae9b-7865-4c31-b626-bc288c968dae" providerId="ADAL" clId="{8EBF6340-DC95-456D-90B4-F39A67FE7368}" dt="2023-08-25T16:09:14.402" v="501" actId="14100"/>
          <ac:picMkLst>
            <pc:docMk/>
            <pc:sldMk cId="2501832044" sldId="481"/>
            <ac:picMk id="2050" creationId="{6523A610-4A69-20A5-E4ED-2894B3BE34E2}"/>
          </ac:picMkLst>
        </pc:picChg>
      </pc:sldChg>
      <pc:sldChg chg="addSp delSp modSp mod">
        <pc:chgData name="Michael Kres" userId="dc2aae9b-7865-4c31-b626-bc288c968dae" providerId="ADAL" clId="{8EBF6340-DC95-456D-90B4-F39A67FE7368}" dt="2023-08-25T15:49:02.643" v="121" actId="478"/>
        <pc:sldMkLst>
          <pc:docMk/>
          <pc:sldMk cId="3104443118" sldId="483"/>
        </pc:sldMkLst>
        <pc:spChg chg="del">
          <ac:chgData name="Michael Kres" userId="dc2aae9b-7865-4c31-b626-bc288c968dae" providerId="ADAL" clId="{8EBF6340-DC95-456D-90B4-F39A67FE7368}" dt="2023-08-25T15:49:00.380" v="120" actId="478"/>
          <ac:spMkLst>
            <pc:docMk/>
            <pc:sldMk cId="3104443118" sldId="483"/>
            <ac:spMk id="2" creationId="{C5BF2C11-FB4F-4A56-807F-5B1ED228324E}"/>
          </ac:spMkLst>
        </pc:spChg>
        <pc:spChg chg="add del mod">
          <ac:chgData name="Michael Kres" userId="dc2aae9b-7865-4c31-b626-bc288c968dae" providerId="ADAL" clId="{8EBF6340-DC95-456D-90B4-F39A67FE7368}" dt="2023-08-25T15:48:51.408" v="118" actId="478"/>
          <ac:spMkLst>
            <pc:docMk/>
            <pc:sldMk cId="3104443118" sldId="483"/>
            <ac:spMk id="3" creationId="{B82362C8-7CC1-1442-6C56-4FE37EE084DF}"/>
          </ac:spMkLst>
        </pc:spChg>
        <pc:spChg chg="del">
          <ac:chgData name="Michael Kres" userId="dc2aae9b-7865-4c31-b626-bc288c968dae" providerId="ADAL" clId="{8EBF6340-DC95-456D-90B4-F39A67FE7368}" dt="2023-08-25T15:48:48.571" v="117" actId="478"/>
          <ac:spMkLst>
            <pc:docMk/>
            <pc:sldMk cId="3104443118" sldId="483"/>
            <ac:spMk id="4" creationId="{B01960CD-F544-439E-8B7C-E13E89300BD7}"/>
          </ac:spMkLst>
        </pc:spChg>
        <pc:spChg chg="add mod">
          <ac:chgData name="Michael Kres" userId="dc2aae9b-7865-4c31-b626-bc288c968dae" providerId="ADAL" clId="{8EBF6340-DC95-456D-90B4-F39A67FE7368}" dt="2023-08-25T15:48:54.288" v="119"/>
          <ac:spMkLst>
            <pc:docMk/>
            <pc:sldMk cId="3104443118" sldId="483"/>
            <ac:spMk id="5" creationId="{60E17B6B-3505-857A-1E69-51683DB21E3E}"/>
          </ac:spMkLst>
        </pc:spChg>
        <pc:spChg chg="mod">
          <ac:chgData name="Michael Kres" userId="dc2aae9b-7865-4c31-b626-bc288c968dae" providerId="ADAL" clId="{8EBF6340-DC95-456D-90B4-F39A67FE7368}" dt="2023-08-25T15:48:04.187" v="114"/>
          <ac:spMkLst>
            <pc:docMk/>
            <pc:sldMk cId="3104443118" sldId="483"/>
            <ac:spMk id="6" creationId="{4D000E4B-91FF-AF8C-46F5-4DDFC55D78D5}"/>
          </ac:spMkLst>
        </pc:spChg>
        <pc:spChg chg="add mod">
          <ac:chgData name="Michael Kres" userId="dc2aae9b-7865-4c31-b626-bc288c968dae" providerId="ADAL" clId="{8EBF6340-DC95-456D-90B4-F39A67FE7368}" dt="2023-08-25T15:48:54.288" v="119"/>
          <ac:spMkLst>
            <pc:docMk/>
            <pc:sldMk cId="3104443118" sldId="483"/>
            <ac:spMk id="7" creationId="{053ED1BC-FE51-A04E-561F-DE1B87D42B70}"/>
          </ac:spMkLst>
        </pc:spChg>
        <pc:spChg chg="add del mod">
          <ac:chgData name="Michael Kres" userId="dc2aae9b-7865-4c31-b626-bc288c968dae" providerId="ADAL" clId="{8EBF6340-DC95-456D-90B4-F39A67FE7368}" dt="2023-08-25T15:49:02.643" v="121" actId="478"/>
          <ac:spMkLst>
            <pc:docMk/>
            <pc:sldMk cId="3104443118" sldId="483"/>
            <ac:spMk id="12" creationId="{31A4A49F-470B-9CC9-7C3C-EC8926AE63B7}"/>
          </ac:spMkLst>
        </pc:spChg>
        <pc:picChg chg="add mod">
          <ac:chgData name="Michael Kres" userId="dc2aae9b-7865-4c31-b626-bc288c968dae" providerId="ADAL" clId="{8EBF6340-DC95-456D-90B4-F39A67FE7368}" dt="2023-08-25T15:48:54.288" v="119"/>
          <ac:picMkLst>
            <pc:docMk/>
            <pc:sldMk cId="3104443118" sldId="483"/>
            <ac:picMk id="8" creationId="{DAB93571-FD85-CD41-34EB-511966BB1F8A}"/>
          </ac:picMkLst>
        </pc:picChg>
        <pc:picChg chg="del">
          <ac:chgData name="Michael Kres" userId="dc2aae9b-7865-4c31-b626-bc288c968dae" providerId="ADAL" clId="{8EBF6340-DC95-456D-90B4-F39A67FE7368}" dt="2023-08-25T15:48:48.571" v="117" actId="478"/>
          <ac:picMkLst>
            <pc:docMk/>
            <pc:sldMk cId="3104443118" sldId="483"/>
            <ac:picMk id="9" creationId="{2B3CC82A-02D0-3D47-0E1A-B6C08342FC03}"/>
          </ac:picMkLst>
        </pc:picChg>
        <pc:picChg chg="add mod">
          <ac:chgData name="Michael Kres" userId="dc2aae9b-7865-4c31-b626-bc288c968dae" providerId="ADAL" clId="{8EBF6340-DC95-456D-90B4-F39A67FE7368}" dt="2023-08-25T15:48:54.288" v="119"/>
          <ac:picMkLst>
            <pc:docMk/>
            <pc:sldMk cId="3104443118" sldId="483"/>
            <ac:picMk id="10" creationId="{877DD6CD-2606-57A1-4246-3518DCA8C529}"/>
          </ac:picMkLst>
        </pc:picChg>
        <pc:picChg chg="del">
          <ac:chgData name="Michael Kres" userId="dc2aae9b-7865-4c31-b626-bc288c968dae" providerId="ADAL" clId="{8EBF6340-DC95-456D-90B4-F39A67FE7368}" dt="2023-08-25T15:48:48.571" v="117" actId="478"/>
          <ac:picMkLst>
            <pc:docMk/>
            <pc:sldMk cId="3104443118" sldId="483"/>
            <ac:picMk id="3074" creationId="{FCA60F15-EEF5-B6D7-714B-425812ABDE06}"/>
          </ac:picMkLst>
        </pc:picChg>
      </pc:sldChg>
      <pc:sldChg chg="modSp mod">
        <pc:chgData name="Michael Kres" userId="dc2aae9b-7865-4c31-b626-bc288c968dae" providerId="ADAL" clId="{8EBF6340-DC95-456D-90B4-F39A67FE7368}" dt="2023-08-25T16:20:14.305" v="648" actId="179"/>
        <pc:sldMkLst>
          <pc:docMk/>
          <pc:sldMk cId="4276419374" sldId="488"/>
        </pc:sldMkLst>
        <pc:spChg chg="mod">
          <ac:chgData name="Michael Kres" userId="dc2aae9b-7865-4c31-b626-bc288c968dae" providerId="ADAL" clId="{8EBF6340-DC95-456D-90B4-F39A67FE7368}" dt="2023-08-25T16:14:14.410" v="613"/>
          <ac:spMkLst>
            <pc:docMk/>
            <pc:sldMk cId="4276419374" sldId="488"/>
            <ac:spMk id="3" creationId="{2E989411-A627-4340-9903-B51AE56A5045}"/>
          </ac:spMkLst>
        </pc:spChg>
        <pc:spChg chg="mod">
          <ac:chgData name="Michael Kres" userId="dc2aae9b-7865-4c31-b626-bc288c968dae" providerId="ADAL" clId="{8EBF6340-DC95-456D-90B4-F39A67FE7368}" dt="2023-08-25T16:20:14.305" v="648" actId="179"/>
          <ac:spMkLst>
            <pc:docMk/>
            <pc:sldMk cId="4276419374" sldId="488"/>
            <ac:spMk id="4" creationId="{E01754EC-10CE-430D-B4A9-25C84B0AE6EC}"/>
          </ac:spMkLst>
        </pc:spChg>
        <pc:spChg chg="mod">
          <ac:chgData name="Michael Kres" userId="dc2aae9b-7865-4c31-b626-bc288c968dae" providerId="ADAL" clId="{8EBF6340-DC95-456D-90B4-F39A67FE7368}" dt="2023-08-25T15:49:56.307" v="130" actId="20577"/>
          <ac:spMkLst>
            <pc:docMk/>
            <pc:sldMk cId="4276419374" sldId="488"/>
            <ac:spMk id="5" creationId="{44149E62-1D79-4A93-A4A1-2245C57F636B}"/>
          </ac:spMkLst>
        </pc:spChg>
      </pc:sldChg>
      <pc:sldChg chg="modSp mod">
        <pc:chgData name="Michael Kres" userId="dc2aae9b-7865-4c31-b626-bc288c968dae" providerId="ADAL" clId="{8EBF6340-DC95-456D-90B4-F39A67FE7368}" dt="2023-08-25T16:39:36.637" v="982" actId="255"/>
        <pc:sldMkLst>
          <pc:docMk/>
          <pc:sldMk cId="3599041742" sldId="490"/>
        </pc:sldMkLst>
        <pc:spChg chg="mod">
          <ac:chgData name="Michael Kres" userId="dc2aae9b-7865-4c31-b626-bc288c968dae" providerId="ADAL" clId="{8EBF6340-DC95-456D-90B4-F39A67FE7368}" dt="2023-08-25T16:32:00.149" v="858" actId="20577"/>
          <ac:spMkLst>
            <pc:docMk/>
            <pc:sldMk cId="3599041742" sldId="490"/>
            <ac:spMk id="3" creationId="{7088E82B-203F-4F36-9BD5-FAC28081F315}"/>
          </ac:spMkLst>
        </pc:spChg>
        <pc:spChg chg="mod">
          <ac:chgData name="Michael Kres" userId="dc2aae9b-7865-4c31-b626-bc288c968dae" providerId="ADAL" clId="{8EBF6340-DC95-456D-90B4-F39A67FE7368}" dt="2023-08-25T15:50:38.259" v="141"/>
          <ac:spMkLst>
            <pc:docMk/>
            <pc:sldMk cId="3599041742" sldId="490"/>
            <ac:spMk id="6" creationId="{A22963B0-8A9E-F72A-F8A0-16453DB7C989}"/>
          </ac:spMkLst>
        </pc:spChg>
        <pc:spChg chg="mod">
          <ac:chgData name="Michael Kres" userId="dc2aae9b-7865-4c31-b626-bc288c968dae" providerId="ADAL" clId="{8EBF6340-DC95-456D-90B4-F39A67FE7368}" dt="2023-08-25T16:32:35.321" v="860"/>
          <ac:spMkLst>
            <pc:docMk/>
            <pc:sldMk cId="3599041742" sldId="490"/>
            <ac:spMk id="21" creationId="{16F7A33A-5CB5-3C85-D89E-658FCFA8D903}"/>
          </ac:spMkLst>
        </pc:spChg>
        <pc:graphicFrameChg chg="mod modGraphic">
          <ac:chgData name="Michael Kres" userId="dc2aae9b-7865-4c31-b626-bc288c968dae" providerId="ADAL" clId="{8EBF6340-DC95-456D-90B4-F39A67FE7368}" dt="2023-08-25T16:39:36.637" v="982" actId="255"/>
          <ac:graphicFrameMkLst>
            <pc:docMk/>
            <pc:sldMk cId="3599041742" sldId="490"/>
            <ac:graphicFrameMk id="7" creationId="{398B9E4C-48D4-E6C4-9382-4D9E09D7741E}"/>
          </ac:graphicFrameMkLst>
        </pc:graphicFrameChg>
      </pc:sldChg>
      <pc:sldChg chg="addSp delSp modSp mod">
        <pc:chgData name="Michael Kres" userId="dc2aae9b-7865-4c31-b626-bc288c968dae" providerId="ADAL" clId="{8EBF6340-DC95-456D-90B4-F39A67FE7368}" dt="2023-08-25T15:47:44.820" v="111" actId="20577"/>
        <pc:sldMkLst>
          <pc:docMk/>
          <pc:sldMk cId="1714392316" sldId="492"/>
        </pc:sldMkLst>
        <pc:spChg chg="del">
          <ac:chgData name="Michael Kres" userId="dc2aae9b-7865-4c31-b626-bc288c968dae" providerId="ADAL" clId="{8EBF6340-DC95-456D-90B4-F39A67FE7368}" dt="2023-08-25T15:47:19.911" v="75" actId="478"/>
          <ac:spMkLst>
            <pc:docMk/>
            <pc:sldMk cId="1714392316" sldId="492"/>
            <ac:spMk id="2" creationId="{4A3EFFD5-CC22-431D-A820-B04A015E9DF9}"/>
          </ac:spMkLst>
        </pc:spChg>
        <pc:spChg chg="del">
          <ac:chgData name="Michael Kres" userId="dc2aae9b-7865-4c31-b626-bc288c968dae" providerId="ADAL" clId="{8EBF6340-DC95-456D-90B4-F39A67FE7368}" dt="2023-08-25T15:47:19.911" v="75" actId="478"/>
          <ac:spMkLst>
            <pc:docMk/>
            <pc:sldMk cId="1714392316" sldId="492"/>
            <ac:spMk id="3" creationId="{7088E82B-203F-4F36-9BD5-FAC28081F315}"/>
          </ac:spMkLst>
        </pc:spChg>
        <pc:spChg chg="del">
          <ac:chgData name="Michael Kres" userId="dc2aae9b-7865-4c31-b626-bc288c968dae" providerId="ADAL" clId="{8EBF6340-DC95-456D-90B4-F39A67FE7368}" dt="2023-08-25T15:47:19.911" v="75" actId="478"/>
          <ac:spMkLst>
            <pc:docMk/>
            <pc:sldMk cId="1714392316" sldId="492"/>
            <ac:spMk id="4" creationId="{83996590-22EB-2BC2-CB45-866C7DE7CFF6}"/>
          </ac:spMkLst>
        </pc:spChg>
        <pc:spChg chg="mod">
          <ac:chgData name="Michael Kres" userId="dc2aae9b-7865-4c31-b626-bc288c968dae" providerId="ADAL" clId="{8EBF6340-DC95-456D-90B4-F39A67FE7368}" dt="2023-08-25T15:47:44.820" v="111" actId="20577"/>
          <ac:spMkLst>
            <pc:docMk/>
            <pc:sldMk cId="1714392316" sldId="492"/>
            <ac:spMk id="5" creationId="{57B35078-2286-4780-96BE-409B8DEE169E}"/>
          </ac:spMkLst>
        </pc:spChg>
        <pc:spChg chg="del">
          <ac:chgData name="Michael Kres" userId="dc2aae9b-7865-4c31-b626-bc288c968dae" providerId="ADAL" clId="{8EBF6340-DC95-456D-90B4-F39A67FE7368}" dt="2023-08-25T15:47:19.911" v="75" actId="478"/>
          <ac:spMkLst>
            <pc:docMk/>
            <pc:sldMk cId="1714392316" sldId="492"/>
            <ac:spMk id="6" creationId="{A1D6F4A8-37E0-E891-D8CB-BE2E03A2A33C}"/>
          </ac:spMkLst>
        </pc:spChg>
        <pc:spChg chg="del">
          <ac:chgData name="Michael Kres" userId="dc2aae9b-7865-4c31-b626-bc288c968dae" providerId="ADAL" clId="{8EBF6340-DC95-456D-90B4-F39A67FE7368}" dt="2023-08-25T15:47:19.911" v="75" actId="478"/>
          <ac:spMkLst>
            <pc:docMk/>
            <pc:sldMk cId="1714392316" sldId="492"/>
            <ac:spMk id="7" creationId="{C03AC037-D9EB-1293-42A2-1608A7B3C072}"/>
          </ac:spMkLst>
        </pc:spChg>
        <pc:spChg chg="del">
          <ac:chgData name="Michael Kres" userId="dc2aae9b-7865-4c31-b626-bc288c968dae" providerId="ADAL" clId="{8EBF6340-DC95-456D-90B4-F39A67FE7368}" dt="2023-08-25T15:47:19.911" v="75" actId="478"/>
          <ac:spMkLst>
            <pc:docMk/>
            <pc:sldMk cId="1714392316" sldId="492"/>
            <ac:spMk id="8" creationId="{CC32D1D2-B72B-EDD6-27C5-DEEB7872B058}"/>
          </ac:spMkLst>
        </pc:spChg>
        <pc:spChg chg="del">
          <ac:chgData name="Michael Kres" userId="dc2aae9b-7865-4c31-b626-bc288c968dae" providerId="ADAL" clId="{8EBF6340-DC95-456D-90B4-F39A67FE7368}" dt="2023-08-25T15:47:19.911" v="75" actId="478"/>
          <ac:spMkLst>
            <pc:docMk/>
            <pc:sldMk cId="1714392316" sldId="492"/>
            <ac:spMk id="9" creationId="{8E19F9E7-E771-A072-F42D-C7691140393B}"/>
          </ac:spMkLst>
        </pc:spChg>
        <pc:spChg chg="del">
          <ac:chgData name="Michael Kres" userId="dc2aae9b-7865-4c31-b626-bc288c968dae" providerId="ADAL" clId="{8EBF6340-DC95-456D-90B4-F39A67FE7368}" dt="2023-08-25T15:47:19.911" v="75" actId="478"/>
          <ac:spMkLst>
            <pc:docMk/>
            <pc:sldMk cId="1714392316" sldId="492"/>
            <ac:spMk id="10" creationId="{9CC7445B-AB90-9780-F2CF-95C8D6FA7DCE}"/>
          </ac:spMkLst>
        </pc:spChg>
        <pc:spChg chg="del">
          <ac:chgData name="Michael Kres" userId="dc2aae9b-7865-4c31-b626-bc288c968dae" providerId="ADAL" clId="{8EBF6340-DC95-456D-90B4-F39A67FE7368}" dt="2023-08-25T15:47:19.911" v="75" actId="478"/>
          <ac:spMkLst>
            <pc:docMk/>
            <pc:sldMk cId="1714392316" sldId="492"/>
            <ac:spMk id="11" creationId="{53570CD4-3D24-9DA4-BF61-EF7A53DB3922}"/>
          </ac:spMkLst>
        </pc:spChg>
        <pc:spChg chg="del">
          <ac:chgData name="Michael Kres" userId="dc2aae9b-7865-4c31-b626-bc288c968dae" providerId="ADAL" clId="{8EBF6340-DC95-456D-90B4-F39A67FE7368}" dt="2023-08-25T15:47:19.911" v="75" actId="478"/>
          <ac:spMkLst>
            <pc:docMk/>
            <pc:sldMk cId="1714392316" sldId="492"/>
            <ac:spMk id="12" creationId="{F26710F2-4F41-A093-01BE-CAB6DE91F8D0}"/>
          </ac:spMkLst>
        </pc:spChg>
        <pc:spChg chg="del">
          <ac:chgData name="Michael Kres" userId="dc2aae9b-7865-4c31-b626-bc288c968dae" providerId="ADAL" clId="{8EBF6340-DC95-456D-90B4-F39A67FE7368}" dt="2023-08-25T15:47:19.911" v="75" actId="478"/>
          <ac:spMkLst>
            <pc:docMk/>
            <pc:sldMk cId="1714392316" sldId="492"/>
            <ac:spMk id="13" creationId="{BDEDF05D-2849-A772-31FD-712E222E9F9C}"/>
          </ac:spMkLst>
        </pc:spChg>
        <pc:spChg chg="del">
          <ac:chgData name="Michael Kres" userId="dc2aae9b-7865-4c31-b626-bc288c968dae" providerId="ADAL" clId="{8EBF6340-DC95-456D-90B4-F39A67FE7368}" dt="2023-08-25T15:47:19.911" v="75" actId="478"/>
          <ac:spMkLst>
            <pc:docMk/>
            <pc:sldMk cId="1714392316" sldId="492"/>
            <ac:spMk id="14" creationId="{C92F051B-FDB7-D3A7-9E38-5AA5DFCA125D}"/>
          </ac:spMkLst>
        </pc:spChg>
        <pc:spChg chg="del">
          <ac:chgData name="Michael Kres" userId="dc2aae9b-7865-4c31-b626-bc288c968dae" providerId="ADAL" clId="{8EBF6340-DC95-456D-90B4-F39A67FE7368}" dt="2023-08-25T15:47:19.911" v="75" actId="478"/>
          <ac:spMkLst>
            <pc:docMk/>
            <pc:sldMk cId="1714392316" sldId="492"/>
            <ac:spMk id="15" creationId="{57F61EAD-C9FA-AEB0-9A44-E45BAD054B30}"/>
          </ac:spMkLst>
        </pc:spChg>
        <pc:spChg chg="del">
          <ac:chgData name="Michael Kres" userId="dc2aae9b-7865-4c31-b626-bc288c968dae" providerId="ADAL" clId="{8EBF6340-DC95-456D-90B4-F39A67FE7368}" dt="2023-08-25T15:47:19.911" v="75" actId="478"/>
          <ac:spMkLst>
            <pc:docMk/>
            <pc:sldMk cId="1714392316" sldId="492"/>
            <ac:spMk id="16" creationId="{4A1C8BBE-8770-6D99-C88D-8E18EE8661AE}"/>
          </ac:spMkLst>
        </pc:spChg>
        <pc:spChg chg="del">
          <ac:chgData name="Michael Kres" userId="dc2aae9b-7865-4c31-b626-bc288c968dae" providerId="ADAL" clId="{8EBF6340-DC95-456D-90B4-F39A67FE7368}" dt="2023-08-25T15:47:19.911" v="75" actId="478"/>
          <ac:spMkLst>
            <pc:docMk/>
            <pc:sldMk cId="1714392316" sldId="492"/>
            <ac:spMk id="17" creationId="{A3C1AD98-DB7E-D1E0-6691-ED5829C6F2D7}"/>
          </ac:spMkLst>
        </pc:spChg>
        <pc:spChg chg="del">
          <ac:chgData name="Michael Kres" userId="dc2aae9b-7865-4c31-b626-bc288c968dae" providerId="ADAL" clId="{8EBF6340-DC95-456D-90B4-F39A67FE7368}" dt="2023-08-25T15:47:19.911" v="75" actId="478"/>
          <ac:spMkLst>
            <pc:docMk/>
            <pc:sldMk cId="1714392316" sldId="492"/>
            <ac:spMk id="19" creationId="{090F7C15-CF98-8F74-7942-4A288941CD4A}"/>
          </ac:spMkLst>
        </pc:spChg>
        <pc:spChg chg="del">
          <ac:chgData name="Michael Kres" userId="dc2aae9b-7865-4c31-b626-bc288c968dae" providerId="ADAL" clId="{8EBF6340-DC95-456D-90B4-F39A67FE7368}" dt="2023-08-25T15:47:19.911" v="75" actId="478"/>
          <ac:spMkLst>
            <pc:docMk/>
            <pc:sldMk cId="1714392316" sldId="492"/>
            <ac:spMk id="20" creationId="{02E55D97-CECE-AA84-95D4-F893262E94A7}"/>
          </ac:spMkLst>
        </pc:spChg>
        <pc:spChg chg="add del mod">
          <ac:chgData name="Michael Kres" userId="dc2aae9b-7865-4c31-b626-bc288c968dae" providerId="ADAL" clId="{8EBF6340-DC95-456D-90B4-F39A67FE7368}" dt="2023-08-25T15:47:26.023" v="77" actId="478"/>
          <ac:spMkLst>
            <pc:docMk/>
            <pc:sldMk cId="1714392316" sldId="492"/>
            <ac:spMk id="21" creationId="{E0D7073A-BEDB-B828-DF6D-261AD0A28BA4}"/>
          </ac:spMkLst>
        </pc:spChg>
        <pc:spChg chg="add del mod">
          <ac:chgData name="Michael Kres" userId="dc2aae9b-7865-4c31-b626-bc288c968dae" providerId="ADAL" clId="{8EBF6340-DC95-456D-90B4-F39A67FE7368}" dt="2023-08-25T15:47:28.749" v="78" actId="478"/>
          <ac:spMkLst>
            <pc:docMk/>
            <pc:sldMk cId="1714392316" sldId="492"/>
            <ac:spMk id="23" creationId="{7BF49E32-72DE-C8F0-EB8B-89F8CB1084A2}"/>
          </ac:spMkLst>
        </pc:spChg>
        <pc:spChg chg="add mod">
          <ac:chgData name="Michael Kres" userId="dc2aae9b-7865-4c31-b626-bc288c968dae" providerId="ADAL" clId="{8EBF6340-DC95-456D-90B4-F39A67FE7368}" dt="2023-08-25T15:47:29.268" v="79"/>
          <ac:spMkLst>
            <pc:docMk/>
            <pc:sldMk cId="1714392316" sldId="492"/>
            <ac:spMk id="24" creationId="{B5A843E6-19EE-87B6-515B-259F67624650}"/>
          </ac:spMkLst>
        </pc:spChg>
        <pc:spChg chg="add mod">
          <ac:chgData name="Michael Kres" userId="dc2aae9b-7865-4c31-b626-bc288c968dae" providerId="ADAL" clId="{8EBF6340-DC95-456D-90B4-F39A67FE7368}" dt="2023-08-25T15:47:29.268" v="79"/>
          <ac:spMkLst>
            <pc:docMk/>
            <pc:sldMk cId="1714392316" sldId="492"/>
            <ac:spMk id="25" creationId="{5FD446E5-607D-0565-7CBA-707876D19A25}"/>
          </ac:spMkLst>
        </pc:spChg>
        <pc:spChg chg="add mod">
          <ac:chgData name="Michael Kres" userId="dc2aae9b-7865-4c31-b626-bc288c968dae" providerId="ADAL" clId="{8EBF6340-DC95-456D-90B4-F39A67FE7368}" dt="2023-08-25T15:47:29.268" v="79"/>
          <ac:spMkLst>
            <pc:docMk/>
            <pc:sldMk cId="1714392316" sldId="492"/>
            <ac:spMk id="26" creationId="{87335C71-9871-CA9A-CC71-CE330AA12168}"/>
          </ac:spMkLst>
        </pc:spChg>
        <pc:spChg chg="add mod">
          <ac:chgData name="Michael Kres" userId="dc2aae9b-7865-4c31-b626-bc288c968dae" providerId="ADAL" clId="{8EBF6340-DC95-456D-90B4-F39A67FE7368}" dt="2023-08-25T15:47:29.268" v="79"/>
          <ac:spMkLst>
            <pc:docMk/>
            <pc:sldMk cId="1714392316" sldId="492"/>
            <ac:spMk id="27" creationId="{9BE42B08-865B-EDB4-89DE-C2FE01FDA5E7}"/>
          </ac:spMkLst>
        </pc:spChg>
        <pc:spChg chg="add mod">
          <ac:chgData name="Michael Kres" userId="dc2aae9b-7865-4c31-b626-bc288c968dae" providerId="ADAL" clId="{8EBF6340-DC95-456D-90B4-F39A67FE7368}" dt="2023-08-25T15:47:29.268" v="79"/>
          <ac:spMkLst>
            <pc:docMk/>
            <pc:sldMk cId="1714392316" sldId="492"/>
            <ac:spMk id="28" creationId="{987B810C-9BCD-A236-3E2A-AE106CD5CFEF}"/>
          </ac:spMkLst>
        </pc:spChg>
        <pc:spChg chg="add mod">
          <ac:chgData name="Michael Kres" userId="dc2aae9b-7865-4c31-b626-bc288c968dae" providerId="ADAL" clId="{8EBF6340-DC95-456D-90B4-F39A67FE7368}" dt="2023-08-25T15:47:29.268" v="79"/>
          <ac:spMkLst>
            <pc:docMk/>
            <pc:sldMk cId="1714392316" sldId="492"/>
            <ac:spMk id="29" creationId="{4ECBAF9E-E177-3EC9-6837-83D2C86FD0E5}"/>
          </ac:spMkLst>
        </pc:spChg>
        <pc:spChg chg="add mod">
          <ac:chgData name="Michael Kres" userId="dc2aae9b-7865-4c31-b626-bc288c968dae" providerId="ADAL" clId="{8EBF6340-DC95-456D-90B4-F39A67FE7368}" dt="2023-08-25T15:47:29.268" v="79"/>
          <ac:spMkLst>
            <pc:docMk/>
            <pc:sldMk cId="1714392316" sldId="492"/>
            <ac:spMk id="30" creationId="{4895BA36-6FEE-1243-75FF-41855C687EC3}"/>
          </ac:spMkLst>
        </pc:spChg>
        <pc:spChg chg="add mod">
          <ac:chgData name="Michael Kres" userId="dc2aae9b-7865-4c31-b626-bc288c968dae" providerId="ADAL" clId="{8EBF6340-DC95-456D-90B4-F39A67FE7368}" dt="2023-08-25T15:47:29.268" v="79"/>
          <ac:spMkLst>
            <pc:docMk/>
            <pc:sldMk cId="1714392316" sldId="492"/>
            <ac:spMk id="31" creationId="{8CBB38FB-7E0C-1E30-4865-F33891DE2B63}"/>
          </ac:spMkLst>
        </pc:spChg>
        <pc:spChg chg="add mod">
          <ac:chgData name="Michael Kres" userId="dc2aae9b-7865-4c31-b626-bc288c968dae" providerId="ADAL" clId="{8EBF6340-DC95-456D-90B4-F39A67FE7368}" dt="2023-08-25T15:47:29.268" v="79"/>
          <ac:spMkLst>
            <pc:docMk/>
            <pc:sldMk cId="1714392316" sldId="492"/>
            <ac:spMk id="32" creationId="{87B14106-3AB5-777C-A0AA-2B18B826E1DE}"/>
          </ac:spMkLst>
        </pc:spChg>
        <pc:spChg chg="add mod">
          <ac:chgData name="Michael Kres" userId="dc2aae9b-7865-4c31-b626-bc288c968dae" providerId="ADAL" clId="{8EBF6340-DC95-456D-90B4-F39A67FE7368}" dt="2023-08-25T15:47:29.268" v="79"/>
          <ac:spMkLst>
            <pc:docMk/>
            <pc:sldMk cId="1714392316" sldId="492"/>
            <ac:spMk id="33" creationId="{5980558F-C7F3-724A-5B64-ED3A6633FE5E}"/>
          </ac:spMkLst>
        </pc:spChg>
        <pc:spChg chg="add mod">
          <ac:chgData name="Michael Kres" userId="dc2aae9b-7865-4c31-b626-bc288c968dae" providerId="ADAL" clId="{8EBF6340-DC95-456D-90B4-F39A67FE7368}" dt="2023-08-25T15:47:29.268" v="79"/>
          <ac:spMkLst>
            <pc:docMk/>
            <pc:sldMk cId="1714392316" sldId="492"/>
            <ac:spMk id="34" creationId="{B10227D8-1ED1-5E53-627D-8BA4531A4C2C}"/>
          </ac:spMkLst>
        </pc:spChg>
        <pc:spChg chg="add mod">
          <ac:chgData name="Michael Kres" userId="dc2aae9b-7865-4c31-b626-bc288c968dae" providerId="ADAL" clId="{8EBF6340-DC95-456D-90B4-F39A67FE7368}" dt="2023-08-25T15:47:29.268" v="79"/>
          <ac:spMkLst>
            <pc:docMk/>
            <pc:sldMk cId="1714392316" sldId="492"/>
            <ac:spMk id="35" creationId="{DB462738-7F6C-7F5A-A4C8-DC5E42118275}"/>
          </ac:spMkLst>
        </pc:spChg>
        <pc:spChg chg="add mod">
          <ac:chgData name="Michael Kres" userId="dc2aae9b-7865-4c31-b626-bc288c968dae" providerId="ADAL" clId="{8EBF6340-DC95-456D-90B4-F39A67FE7368}" dt="2023-08-25T15:47:29.268" v="79"/>
          <ac:spMkLst>
            <pc:docMk/>
            <pc:sldMk cId="1714392316" sldId="492"/>
            <ac:spMk id="36" creationId="{D87CA934-C0B4-3910-3089-E036E9ABEC32}"/>
          </ac:spMkLst>
        </pc:spChg>
        <pc:spChg chg="add mod">
          <ac:chgData name="Michael Kres" userId="dc2aae9b-7865-4c31-b626-bc288c968dae" providerId="ADAL" clId="{8EBF6340-DC95-456D-90B4-F39A67FE7368}" dt="2023-08-25T15:47:29.268" v="79"/>
          <ac:spMkLst>
            <pc:docMk/>
            <pc:sldMk cId="1714392316" sldId="492"/>
            <ac:spMk id="37" creationId="{727EE4A8-47D9-8804-4B93-E69C073A772B}"/>
          </ac:spMkLst>
        </pc:spChg>
        <pc:spChg chg="add mod">
          <ac:chgData name="Michael Kres" userId="dc2aae9b-7865-4c31-b626-bc288c968dae" providerId="ADAL" clId="{8EBF6340-DC95-456D-90B4-F39A67FE7368}" dt="2023-08-25T15:47:29.268" v="79"/>
          <ac:spMkLst>
            <pc:docMk/>
            <pc:sldMk cId="1714392316" sldId="492"/>
            <ac:spMk id="38" creationId="{E4B1F5F3-25E1-36A4-CEE8-834E8C64EEFE}"/>
          </ac:spMkLst>
        </pc:spChg>
        <pc:spChg chg="add mod">
          <ac:chgData name="Michael Kres" userId="dc2aae9b-7865-4c31-b626-bc288c968dae" providerId="ADAL" clId="{8EBF6340-DC95-456D-90B4-F39A67FE7368}" dt="2023-08-25T15:47:29.268" v="79"/>
          <ac:spMkLst>
            <pc:docMk/>
            <pc:sldMk cId="1714392316" sldId="492"/>
            <ac:spMk id="39" creationId="{4673D76E-48FC-DFDF-E1D6-186DDEE027CF}"/>
          </ac:spMkLst>
        </pc:spChg>
        <pc:spChg chg="add mod">
          <ac:chgData name="Michael Kres" userId="dc2aae9b-7865-4c31-b626-bc288c968dae" providerId="ADAL" clId="{8EBF6340-DC95-456D-90B4-F39A67FE7368}" dt="2023-08-25T15:47:29.268" v="79"/>
          <ac:spMkLst>
            <pc:docMk/>
            <pc:sldMk cId="1714392316" sldId="492"/>
            <ac:spMk id="40" creationId="{29032B3C-233F-7519-CEA8-79FD13687C58}"/>
          </ac:spMkLst>
        </pc:spChg>
      </pc:sldChg>
      <pc:sldChg chg="modSp mod">
        <pc:chgData name="Michael Kres" userId="dc2aae9b-7865-4c31-b626-bc288c968dae" providerId="ADAL" clId="{8EBF6340-DC95-456D-90B4-F39A67FE7368}" dt="2023-08-25T16:37:40.839" v="974" actId="20577"/>
        <pc:sldMkLst>
          <pc:docMk/>
          <pc:sldMk cId="3802027990" sldId="494"/>
        </pc:sldMkLst>
        <pc:spChg chg="mod">
          <ac:chgData name="Michael Kres" userId="dc2aae9b-7865-4c31-b626-bc288c968dae" providerId="ADAL" clId="{8EBF6340-DC95-456D-90B4-F39A67FE7368}" dt="2023-08-25T16:37:40.839" v="974" actId="20577"/>
          <ac:spMkLst>
            <pc:docMk/>
            <pc:sldMk cId="3802027990" sldId="494"/>
            <ac:spMk id="3" creationId="{7088E82B-203F-4F36-9BD5-FAC28081F315}"/>
          </ac:spMkLst>
        </pc:spChg>
        <pc:spChg chg="mod">
          <ac:chgData name="Michael Kres" userId="dc2aae9b-7865-4c31-b626-bc288c968dae" providerId="ADAL" clId="{8EBF6340-DC95-456D-90B4-F39A67FE7368}" dt="2023-08-25T15:50:44.372" v="142"/>
          <ac:spMkLst>
            <pc:docMk/>
            <pc:sldMk cId="3802027990" sldId="494"/>
            <ac:spMk id="5" creationId="{57B35078-2286-4780-96BE-409B8DEE169E}"/>
          </ac:spMkLst>
        </pc:spChg>
        <pc:spChg chg="mod">
          <ac:chgData name="Michael Kres" userId="dc2aae9b-7865-4c31-b626-bc288c968dae" providerId="ADAL" clId="{8EBF6340-DC95-456D-90B4-F39A67FE7368}" dt="2023-08-25T16:33:20.895" v="869" actId="20577"/>
          <ac:spMkLst>
            <pc:docMk/>
            <pc:sldMk cId="3802027990" sldId="494"/>
            <ac:spMk id="20" creationId="{563038AE-6A2C-E123-7866-B44BC00F0961}"/>
          </ac:spMkLst>
        </pc:spChg>
      </pc:sldChg>
      <pc:sldChg chg="modSp mod">
        <pc:chgData name="Michael Kres" userId="dc2aae9b-7865-4c31-b626-bc288c968dae" providerId="ADAL" clId="{8EBF6340-DC95-456D-90B4-F39A67FE7368}" dt="2023-08-25T16:25:13.345" v="740" actId="20577"/>
        <pc:sldMkLst>
          <pc:docMk/>
          <pc:sldMk cId="1821168598" sldId="497"/>
        </pc:sldMkLst>
        <pc:spChg chg="mod">
          <ac:chgData name="Michael Kres" userId="dc2aae9b-7865-4c31-b626-bc288c968dae" providerId="ADAL" clId="{8EBF6340-DC95-456D-90B4-F39A67FE7368}" dt="2023-08-25T16:25:13.345" v="740" actId="20577"/>
          <ac:spMkLst>
            <pc:docMk/>
            <pc:sldMk cId="1821168598" sldId="497"/>
            <ac:spMk id="2" creationId="{7132D3EA-8D1E-40FF-A636-073E22285028}"/>
          </ac:spMkLst>
        </pc:spChg>
        <pc:spChg chg="mod">
          <ac:chgData name="Michael Kres" userId="dc2aae9b-7865-4c31-b626-bc288c968dae" providerId="ADAL" clId="{8EBF6340-DC95-456D-90B4-F39A67FE7368}" dt="2023-08-25T16:14:38.259" v="615"/>
          <ac:spMkLst>
            <pc:docMk/>
            <pc:sldMk cId="1821168598" sldId="497"/>
            <ac:spMk id="3" creationId="{2E989411-A627-4340-9903-B51AE56A5045}"/>
          </ac:spMkLst>
        </pc:spChg>
        <pc:spChg chg="mod">
          <ac:chgData name="Michael Kres" userId="dc2aae9b-7865-4c31-b626-bc288c968dae" providerId="ADAL" clId="{8EBF6340-DC95-456D-90B4-F39A67FE7368}" dt="2023-08-25T15:50:11.656" v="137" actId="20577"/>
          <ac:spMkLst>
            <pc:docMk/>
            <pc:sldMk cId="1821168598" sldId="497"/>
            <ac:spMk id="5" creationId="{44149E62-1D79-4A93-A4A1-2245C57F636B}"/>
          </ac:spMkLst>
        </pc:spChg>
        <pc:spChg chg="mod">
          <ac:chgData name="Michael Kres" userId="dc2aae9b-7865-4c31-b626-bc288c968dae" providerId="ADAL" clId="{8EBF6340-DC95-456D-90B4-F39A67FE7368}" dt="2023-08-25T16:24:58.658" v="721" actId="20577"/>
          <ac:spMkLst>
            <pc:docMk/>
            <pc:sldMk cId="1821168598" sldId="497"/>
            <ac:spMk id="8" creationId="{FFB51DDD-FE64-15AC-7DD4-59D0CA6B2F85}"/>
          </ac:spMkLst>
        </pc:spChg>
      </pc:sldChg>
      <pc:sldChg chg="modSp mod">
        <pc:chgData name="Michael Kres" userId="dc2aae9b-7865-4c31-b626-bc288c968dae" providerId="ADAL" clId="{8EBF6340-DC95-456D-90B4-F39A67FE7368}" dt="2023-08-25T16:22:27.047" v="675" actId="20577"/>
        <pc:sldMkLst>
          <pc:docMk/>
          <pc:sldMk cId="1273422768" sldId="500"/>
        </pc:sldMkLst>
        <pc:spChg chg="mod">
          <ac:chgData name="Michael Kres" userId="dc2aae9b-7865-4c31-b626-bc288c968dae" providerId="ADAL" clId="{8EBF6340-DC95-456D-90B4-F39A67FE7368}" dt="2023-08-25T16:14:30.979" v="614"/>
          <ac:spMkLst>
            <pc:docMk/>
            <pc:sldMk cId="1273422768" sldId="500"/>
            <ac:spMk id="3" creationId="{2E989411-A627-4340-9903-B51AE56A5045}"/>
          </ac:spMkLst>
        </pc:spChg>
        <pc:spChg chg="mod">
          <ac:chgData name="Michael Kres" userId="dc2aae9b-7865-4c31-b626-bc288c968dae" providerId="ADAL" clId="{8EBF6340-DC95-456D-90B4-F39A67FE7368}" dt="2023-08-25T16:22:27.047" v="675" actId="20577"/>
          <ac:spMkLst>
            <pc:docMk/>
            <pc:sldMk cId="1273422768" sldId="500"/>
            <ac:spMk id="4" creationId="{E01754EC-10CE-430D-B4A9-25C84B0AE6EC}"/>
          </ac:spMkLst>
        </pc:spChg>
        <pc:spChg chg="mod">
          <ac:chgData name="Michael Kres" userId="dc2aae9b-7865-4c31-b626-bc288c968dae" providerId="ADAL" clId="{8EBF6340-DC95-456D-90B4-F39A67FE7368}" dt="2023-08-25T15:50:03.114" v="135"/>
          <ac:spMkLst>
            <pc:docMk/>
            <pc:sldMk cId="1273422768" sldId="500"/>
            <ac:spMk id="5" creationId="{44149E62-1D79-4A93-A4A1-2245C57F636B}"/>
          </ac:spMkLst>
        </pc:spChg>
      </pc:sldChg>
      <pc:sldChg chg="del">
        <pc:chgData name="Michael Kres" userId="dc2aae9b-7865-4c31-b626-bc288c968dae" providerId="ADAL" clId="{8EBF6340-DC95-456D-90B4-F39A67FE7368}" dt="2023-08-25T15:48:09.431" v="115" actId="47"/>
        <pc:sldMkLst>
          <pc:docMk/>
          <pc:sldMk cId="2650093952" sldId="504"/>
        </pc:sldMkLst>
      </pc:sldChg>
      <pc:sldChg chg="del">
        <pc:chgData name="Michael Kres" userId="dc2aae9b-7865-4c31-b626-bc288c968dae" providerId="ADAL" clId="{8EBF6340-DC95-456D-90B4-F39A67FE7368}" dt="2023-08-25T15:48:10.670" v="116" actId="47"/>
        <pc:sldMkLst>
          <pc:docMk/>
          <pc:sldMk cId="2275179978" sldId="505"/>
        </pc:sldMkLst>
      </pc:sldChg>
      <pc:sldChg chg="addSp delSp modSp mod">
        <pc:chgData name="Michael Kres" userId="dc2aae9b-7865-4c31-b626-bc288c968dae" providerId="ADAL" clId="{8EBF6340-DC95-456D-90B4-F39A67FE7368}" dt="2023-08-25T16:29:27.447" v="832" actId="1076"/>
        <pc:sldMkLst>
          <pc:docMk/>
          <pc:sldMk cId="602959666" sldId="506"/>
        </pc:sldMkLst>
        <pc:spChg chg="mod">
          <ac:chgData name="Michael Kres" userId="dc2aae9b-7865-4c31-b626-bc288c968dae" providerId="ADAL" clId="{8EBF6340-DC95-456D-90B4-F39A67FE7368}" dt="2023-08-25T16:28:13.911" v="816"/>
          <ac:spMkLst>
            <pc:docMk/>
            <pc:sldMk cId="602959666" sldId="506"/>
            <ac:spMk id="3" creationId="{7088E82B-203F-4F36-9BD5-FAC28081F315}"/>
          </ac:spMkLst>
        </pc:spChg>
        <pc:spChg chg="mod">
          <ac:chgData name="Michael Kres" userId="dc2aae9b-7865-4c31-b626-bc288c968dae" providerId="ADAL" clId="{8EBF6340-DC95-456D-90B4-F39A67FE7368}" dt="2023-08-25T15:50:31.958" v="140"/>
          <ac:spMkLst>
            <pc:docMk/>
            <pc:sldMk cId="602959666" sldId="506"/>
            <ac:spMk id="5" creationId="{57B35078-2286-4780-96BE-409B8DEE169E}"/>
          </ac:spMkLst>
        </pc:spChg>
        <pc:spChg chg="mod">
          <ac:chgData name="Michael Kres" userId="dc2aae9b-7865-4c31-b626-bc288c968dae" providerId="ADAL" clId="{8EBF6340-DC95-456D-90B4-F39A67FE7368}" dt="2023-08-25T16:28:44.388" v="817"/>
          <ac:spMkLst>
            <pc:docMk/>
            <pc:sldMk cId="602959666" sldId="506"/>
            <ac:spMk id="51" creationId="{EC7F2763-2FF4-6D3D-D0A3-CD980BCB2DA4}"/>
          </ac:spMkLst>
        </pc:spChg>
        <pc:picChg chg="del">
          <ac:chgData name="Michael Kres" userId="dc2aae9b-7865-4c31-b626-bc288c968dae" providerId="ADAL" clId="{8EBF6340-DC95-456D-90B4-F39A67FE7368}" dt="2023-08-25T16:28:46.968" v="818" actId="478"/>
          <ac:picMkLst>
            <pc:docMk/>
            <pc:sldMk cId="602959666" sldId="506"/>
            <ac:picMk id="28" creationId="{751B1183-AE6E-18C6-5C79-12AECA364D14}"/>
          </ac:picMkLst>
        </pc:picChg>
        <pc:picChg chg="add mod">
          <ac:chgData name="Michael Kres" userId="dc2aae9b-7865-4c31-b626-bc288c968dae" providerId="ADAL" clId="{8EBF6340-DC95-456D-90B4-F39A67FE7368}" dt="2023-08-25T16:29:27.447" v="832" actId="1076"/>
          <ac:picMkLst>
            <pc:docMk/>
            <pc:sldMk cId="602959666" sldId="506"/>
            <ac:picMk id="3074" creationId="{AF38D213-4F31-9121-4EA3-DD154FD93310}"/>
          </ac:picMkLst>
        </pc:picChg>
      </pc:sldChg>
      <pc:sldChg chg="addSp delSp modSp mod modNotesTx">
        <pc:chgData name="Michael Kres" userId="dc2aae9b-7865-4c31-b626-bc288c968dae" providerId="ADAL" clId="{8EBF6340-DC95-456D-90B4-F39A67FE7368}" dt="2023-08-25T16:07:41.793" v="492" actId="255"/>
        <pc:sldMkLst>
          <pc:docMk/>
          <pc:sldMk cId="3017990781" sldId="507"/>
        </pc:sldMkLst>
        <pc:spChg chg="del mod">
          <ac:chgData name="Michael Kres" userId="dc2aae9b-7865-4c31-b626-bc288c968dae" providerId="ADAL" clId="{8EBF6340-DC95-456D-90B4-F39A67FE7368}" dt="2023-08-25T15:57:02.241" v="323"/>
          <ac:spMkLst>
            <pc:docMk/>
            <pc:sldMk cId="3017990781" sldId="507"/>
            <ac:spMk id="2" creationId="{F36B1DA7-DB7D-6B47-9D66-BE75636EA747}"/>
          </ac:spMkLst>
        </pc:spChg>
        <pc:spChg chg="mod">
          <ac:chgData name="Michael Kres" userId="dc2aae9b-7865-4c31-b626-bc288c968dae" providerId="ADAL" clId="{8EBF6340-DC95-456D-90B4-F39A67FE7368}" dt="2023-08-25T16:07:41.793" v="492" actId="255"/>
          <ac:spMkLst>
            <pc:docMk/>
            <pc:sldMk cId="3017990781" sldId="507"/>
            <ac:spMk id="3" creationId="{7088E82B-203F-4F36-9BD5-FAC28081F315}"/>
          </ac:spMkLst>
        </pc:spChg>
        <pc:spChg chg="del mod">
          <ac:chgData name="Michael Kres" userId="dc2aae9b-7865-4c31-b626-bc288c968dae" providerId="ADAL" clId="{8EBF6340-DC95-456D-90B4-F39A67FE7368}" dt="2023-08-25T15:56:11.498" v="314" actId="478"/>
          <ac:spMkLst>
            <pc:docMk/>
            <pc:sldMk cId="3017990781" sldId="507"/>
            <ac:spMk id="4" creationId="{24DD38E6-58E0-E10E-7C71-0A6C5F08947B}"/>
          </ac:spMkLst>
        </pc:spChg>
        <pc:spChg chg="mod">
          <ac:chgData name="Michael Kres" userId="dc2aae9b-7865-4c31-b626-bc288c968dae" providerId="ADAL" clId="{8EBF6340-DC95-456D-90B4-F39A67FE7368}" dt="2023-08-25T15:49:43.706" v="126" actId="20577"/>
          <ac:spMkLst>
            <pc:docMk/>
            <pc:sldMk cId="3017990781" sldId="507"/>
            <ac:spMk id="5" creationId="{57B35078-2286-4780-96BE-409B8DEE169E}"/>
          </ac:spMkLst>
        </pc:spChg>
        <pc:spChg chg="add mod">
          <ac:chgData name="Michael Kres" userId="dc2aae9b-7865-4c31-b626-bc288c968dae" providerId="ADAL" clId="{8EBF6340-DC95-456D-90B4-F39A67FE7368}" dt="2023-08-25T16:00:29.206" v="354" actId="1076"/>
          <ac:spMkLst>
            <pc:docMk/>
            <pc:sldMk cId="3017990781" sldId="507"/>
            <ac:spMk id="7" creationId="{DAB401AE-C774-36D2-21E9-AD178BA68CAA}"/>
          </ac:spMkLst>
        </pc:spChg>
        <pc:spChg chg="add mod">
          <ac:chgData name="Michael Kres" userId="dc2aae9b-7865-4c31-b626-bc288c968dae" providerId="ADAL" clId="{8EBF6340-DC95-456D-90B4-F39A67FE7368}" dt="2023-08-25T16:00:56.093" v="379" actId="1036"/>
          <ac:spMkLst>
            <pc:docMk/>
            <pc:sldMk cId="3017990781" sldId="507"/>
            <ac:spMk id="8" creationId="{406FAB9E-DA96-3DD6-9E12-BB4C3DB795A2}"/>
          </ac:spMkLst>
        </pc:spChg>
        <pc:spChg chg="add mod">
          <ac:chgData name="Michael Kres" userId="dc2aae9b-7865-4c31-b626-bc288c968dae" providerId="ADAL" clId="{8EBF6340-DC95-456D-90B4-F39A67FE7368}" dt="2023-08-25T16:01:14.922" v="395" actId="14100"/>
          <ac:spMkLst>
            <pc:docMk/>
            <pc:sldMk cId="3017990781" sldId="507"/>
            <ac:spMk id="9" creationId="{E0434525-0E31-4550-A969-C4957AD08165}"/>
          </ac:spMkLst>
        </pc:spChg>
        <pc:spChg chg="add mod">
          <ac:chgData name="Michael Kres" userId="dc2aae9b-7865-4c31-b626-bc288c968dae" providerId="ADAL" clId="{8EBF6340-DC95-456D-90B4-F39A67FE7368}" dt="2023-08-25T16:01:54.879" v="435" actId="1076"/>
          <ac:spMkLst>
            <pc:docMk/>
            <pc:sldMk cId="3017990781" sldId="507"/>
            <ac:spMk id="10" creationId="{141C5709-CD41-32EF-D147-F419E8215958}"/>
          </ac:spMkLst>
        </pc:spChg>
        <pc:spChg chg="add mod">
          <ac:chgData name="Michael Kres" userId="dc2aae9b-7865-4c31-b626-bc288c968dae" providerId="ADAL" clId="{8EBF6340-DC95-456D-90B4-F39A67FE7368}" dt="2023-08-25T16:02:05.391" v="447" actId="1036"/>
          <ac:spMkLst>
            <pc:docMk/>
            <pc:sldMk cId="3017990781" sldId="507"/>
            <ac:spMk id="11" creationId="{415572E5-6D36-1E07-4FFB-C6F8C45EE3F1}"/>
          </ac:spMkLst>
        </pc:spChg>
        <pc:spChg chg="add mod">
          <ac:chgData name="Michael Kres" userId="dc2aae9b-7865-4c31-b626-bc288c968dae" providerId="ADAL" clId="{8EBF6340-DC95-456D-90B4-F39A67FE7368}" dt="2023-08-25T16:02:39.567" v="490" actId="1076"/>
          <ac:spMkLst>
            <pc:docMk/>
            <pc:sldMk cId="3017990781" sldId="507"/>
            <ac:spMk id="12" creationId="{F5B79FA8-370D-EACA-9B1C-932730CA8AAF}"/>
          </ac:spMkLst>
        </pc:spChg>
        <pc:spChg chg="mod">
          <ac:chgData name="Michael Kres" userId="dc2aae9b-7865-4c31-b626-bc288c968dae" providerId="ADAL" clId="{8EBF6340-DC95-456D-90B4-F39A67FE7368}" dt="2023-08-25T15:56:21.923" v="318" actId="20577"/>
          <ac:spMkLst>
            <pc:docMk/>
            <pc:sldMk cId="3017990781" sldId="507"/>
            <ac:spMk id="51" creationId="{EC7F2763-2FF4-6D3D-D0A3-CD980BCB2DA4}"/>
          </ac:spMkLst>
        </pc:spChg>
        <pc:picChg chg="del">
          <ac:chgData name="Michael Kres" userId="dc2aae9b-7865-4c31-b626-bc288c968dae" providerId="ADAL" clId="{8EBF6340-DC95-456D-90B4-F39A67FE7368}" dt="2023-08-25T15:59:22.619" v="333" actId="478"/>
          <ac:picMkLst>
            <pc:docMk/>
            <pc:sldMk cId="3017990781" sldId="507"/>
            <ac:picMk id="6" creationId="{95EEA780-CDDE-4B85-BB42-6991211B55D8}"/>
          </ac:picMkLst>
        </pc:picChg>
        <pc:picChg chg="add mod">
          <ac:chgData name="Michael Kres" userId="dc2aae9b-7865-4c31-b626-bc288c968dae" providerId="ADAL" clId="{8EBF6340-DC95-456D-90B4-F39A67FE7368}" dt="2023-08-25T15:59:29.563" v="336" actId="1076"/>
          <ac:picMkLst>
            <pc:docMk/>
            <pc:sldMk cId="3017990781" sldId="507"/>
            <ac:picMk id="1026" creationId="{E9B928DA-7586-6A5F-E854-AAC26831CA0A}"/>
          </ac:picMkLst>
        </pc:picChg>
      </pc:sldChg>
      <pc:sldChg chg="modSp mod">
        <pc:chgData name="Michael Kres" userId="dc2aae9b-7865-4c31-b626-bc288c968dae" providerId="ADAL" clId="{8EBF6340-DC95-456D-90B4-F39A67FE7368}" dt="2023-08-25T16:27:57.713" v="815"/>
        <pc:sldMkLst>
          <pc:docMk/>
          <pc:sldMk cId="3619620872" sldId="508"/>
        </pc:sldMkLst>
        <pc:spChg chg="mod">
          <ac:chgData name="Michael Kres" userId="dc2aae9b-7865-4c31-b626-bc288c968dae" providerId="ADAL" clId="{8EBF6340-DC95-456D-90B4-F39A67FE7368}" dt="2023-08-25T16:25:07.271" v="738" actId="20577"/>
          <ac:spMkLst>
            <pc:docMk/>
            <pc:sldMk cId="3619620872" sldId="508"/>
            <ac:spMk id="2" creationId="{F9A6ECEC-7CD7-194C-2401-CA53A6B0F9B4}"/>
          </ac:spMkLst>
        </pc:spChg>
        <pc:spChg chg="mod">
          <ac:chgData name="Michael Kres" userId="dc2aae9b-7865-4c31-b626-bc288c968dae" providerId="ADAL" clId="{8EBF6340-DC95-456D-90B4-F39A67FE7368}" dt="2023-08-25T16:27:41.050" v="814" actId="255"/>
          <ac:spMkLst>
            <pc:docMk/>
            <pc:sldMk cId="3619620872" sldId="508"/>
            <ac:spMk id="3" creationId="{7088E82B-203F-4F36-9BD5-FAC28081F315}"/>
          </ac:spMkLst>
        </pc:spChg>
        <pc:spChg chg="mod">
          <ac:chgData name="Michael Kres" userId="dc2aae9b-7865-4c31-b626-bc288c968dae" providerId="ADAL" clId="{8EBF6340-DC95-456D-90B4-F39A67FE7368}" dt="2023-08-25T15:50:21.870" v="139" actId="20577"/>
          <ac:spMkLst>
            <pc:docMk/>
            <pc:sldMk cId="3619620872" sldId="508"/>
            <ac:spMk id="5" creationId="{57B35078-2286-4780-96BE-409B8DEE169E}"/>
          </ac:spMkLst>
        </pc:spChg>
        <pc:spChg chg="mod">
          <ac:chgData name="Michael Kres" userId="dc2aae9b-7865-4c31-b626-bc288c968dae" providerId="ADAL" clId="{8EBF6340-DC95-456D-90B4-F39A67FE7368}" dt="2023-08-25T16:27:57.713" v="815"/>
          <ac:spMkLst>
            <pc:docMk/>
            <pc:sldMk cId="3619620872" sldId="508"/>
            <ac:spMk id="51" creationId="{EC7F2763-2FF4-6D3D-D0A3-CD980BCB2DA4}"/>
          </ac:spMkLst>
        </pc:spChg>
      </pc:sldChg>
    </pc:docChg>
  </pc:docChgLst>
  <pc:docChgLst>
    <pc:chgData name="Michael Kres" userId="dc2aae9b-7865-4c31-b626-bc288c968dae" providerId="ADAL" clId="{DDA14D4B-07FE-4AB4-87EE-BD959619EBEF}"/>
    <pc:docChg chg="modSld">
      <pc:chgData name="Michael Kres" userId="dc2aae9b-7865-4c31-b626-bc288c968dae" providerId="ADAL" clId="{DDA14D4B-07FE-4AB4-87EE-BD959619EBEF}" dt="2023-08-21T07:37:46.683" v="113" actId="20577"/>
      <pc:docMkLst>
        <pc:docMk/>
      </pc:docMkLst>
      <pc:sldChg chg="modSp mod">
        <pc:chgData name="Michael Kres" userId="dc2aae9b-7865-4c31-b626-bc288c968dae" providerId="ADAL" clId="{DDA14D4B-07FE-4AB4-87EE-BD959619EBEF}" dt="2023-08-21T07:37:21.004" v="98" actId="20577"/>
        <pc:sldMkLst>
          <pc:docMk/>
          <pc:sldMk cId="3809718590" sldId="415"/>
        </pc:sldMkLst>
        <pc:spChg chg="mod">
          <ac:chgData name="Michael Kres" userId="dc2aae9b-7865-4c31-b626-bc288c968dae" providerId="ADAL" clId="{DDA14D4B-07FE-4AB4-87EE-BD959619EBEF}" dt="2023-08-21T07:37:21.004" v="98" actId="20577"/>
          <ac:spMkLst>
            <pc:docMk/>
            <pc:sldMk cId="3809718590" sldId="415"/>
            <ac:spMk id="3" creationId="{31C39B90-FB3D-48BD-9FA5-6104BF00B95F}"/>
          </ac:spMkLst>
        </pc:spChg>
      </pc:sldChg>
      <pc:sldChg chg="modSp mod">
        <pc:chgData name="Michael Kres" userId="dc2aae9b-7865-4c31-b626-bc288c968dae" providerId="ADAL" clId="{DDA14D4B-07FE-4AB4-87EE-BD959619EBEF}" dt="2023-08-21T07:37:46.683" v="113" actId="20577"/>
        <pc:sldMkLst>
          <pc:docMk/>
          <pc:sldMk cId="1345660203" sldId="460"/>
        </pc:sldMkLst>
        <pc:spChg chg="mod">
          <ac:chgData name="Michael Kres" userId="dc2aae9b-7865-4c31-b626-bc288c968dae" providerId="ADAL" clId="{DDA14D4B-07FE-4AB4-87EE-BD959619EBEF}" dt="2023-08-21T07:37:46.683" v="113" actId="20577"/>
          <ac:spMkLst>
            <pc:docMk/>
            <pc:sldMk cId="1345660203" sldId="460"/>
            <ac:spMk id="3" creationId="{7076B58D-4D11-4867-ACA0-D8596AE62148}"/>
          </ac:spMkLst>
        </pc:spChg>
      </pc:sldChg>
      <pc:sldChg chg="modSp mod">
        <pc:chgData name="Michael Kres" userId="dc2aae9b-7865-4c31-b626-bc288c968dae" providerId="ADAL" clId="{DDA14D4B-07FE-4AB4-87EE-BD959619EBEF}" dt="2023-08-21T07:36:38.204" v="55" actId="20577"/>
        <pc:sldMkLst>
          <pc:docMk/>
          <pc:sldMk cId="1714392316" sldId="492"/>
        </pc:sldMkLst>
        <pc:spChg chg="mod">
          <ac:chgData name="Michael Kres" userId="dc2aae9b-7865-4c31-b626-bc288c968dae" providerId="ADAL" clId="{DDA14D4B-07FE-4AB4-87EE-BD959619EBEF}" dt="2023-08-21T07:36:28.887" v="31" actId="20577"/>
          <ac:spMkLst>
            <pc:docMk/>
            <pc:sldMk cId="1714392316" sldId="492"/>
            <ac:spMk id="11" creationId="{53570CD4-3D24-9DA4-BF61-EF7A53DB3922}"/>
          </ac:spMkLst>
        </pc:spChg>
        <pc:spChg chg="mod">
          <ac:chgData name="Michael Kres" userId="dc2aae9b-7865-4c31-b626-bc288c968dae" providerId="ADAL" clId="{DDA14D4B-07FE-4AB4-87EE-BD959619EBEF}" dt="2023-08-21T07:36:25.447" v="24" actId="20577"/>
          <ac:spMkLst>
            <pc:docMk/>
            <pc:sldMk cId="1714392316" sldId="492"/>
            <ac:spMk id="12" creationId="{F26710F2-4F41-A093-01BE-CAB6DE91F8D0}"/>
          </ac:spMkLst>
        </pc:spChg>
        <pc:spChg chg="mod">
          <ac:chgData name="Michael Kres" userId="dc2aae9b-7865-4c31-b626-bc288c968dae" providerId="ADAL" clId="{DDA14D4B-07FE-4AB4-87EE-BD959619EBEF}" dt="2023-08-21T07:36:34.324" v="44" actId="20577"/>
          <ac:spMkLst>
            <pc:docMk/>
            <pc:sldMk cId="1714392316" sldId="492"/>
            <ac:spMk id="15" creationId="{57F61EAD-C9FA-AEB0-9A44-E45BAD054B30}"/>
          </ac:spMkLst>
        </pc:spChg>
        <pc:spChg chg="mod">
          <ac:chgData name="Michael Kres" userId="dc2aae9b-7865-4c31-b626-bc288c968dae" providerId="ADAL" clId="{DDA14D4B-07FE-4AB4-87EE-BD959619EBEF}" dt="2023-08-21T07:36:38.204" v="55" actId="20577"/>
          <ac:spMkLst>
            <pc:docMk/>
            <pc:sldMk cId="1714392316" sldId="492"/>
            <ac:spMk id="16" creationId="{4A1C8BBE-8770-6D99-C88D-8E18EE8661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11.01.2024</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11.01.2024</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2</a:t>
            </a:fld>
            <a:endParaRPr lang="de-CH"/>
          </a:p>
        </p:txBody>
      </p:sp>
    </p:spTree>
    <p:extLst>
      <p:ext uri="{BB962C8B-B14F-4D97-AF65-F5344CB8AC3E}">
        <p14:creationId xmlns:p14="http://schemas.microsoft.com/office/powerpoint/2010/main" val="116853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3</a:t>
            </a:fld>
            <a:endParaRPr lang="de-CH"/>
          </a:p>
        </p:txBody>
      </p:sp>
    </p:spTree>
    <p:extLst>
      <p:ext uri="{BB962C8B-B14F-4D97-AF65-F5344CB8AC3E}">
        <p14:creationId xmlns:p14="http://schemas.microsoft.com/office/powerpoint/2010/main" val="242428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tabLst>
                <a:tab pos="263525" algn="l"/>
              </a:tabLst>
            </a:pPr>
            <a:r>
              <a:rPr lang="de-CH" sz="1200" b="1" dirty="0"/>
              <a:t>V </a:t>
            </a:r>
            <a:r>
              <a:rPr lang="de-CH" sz="1200" dirty="0" err="1"/>
              <a:t>olatilité</a:t>
            </a:r>
            <a:endParaRPr lang="de-CH" sz="1200" dirty="0"/>
          </a:p>
          <a:p>
            <a:pPr>
              <a:tabLst>
                <a:tab pos="263525" algn="l"/>
              </a:tabLst>
            </a:pPr>
            <a:r>
              <a:rPr lang="de-CH" sz="1200" dirty="0" err="1"/>
              <a:t>Inséc</a:t>
            </a:r>
            <a:r>
              <a:rPr lang="de-CH" sz="1200" dirty="0"/>
              <a:t> </a:t>
            </a:r>
            <a:r>
              <a:rPr lang="de-CH" sz="1200" b="1" dirty="0"/>
              <a:t>U </a:t>
            </a:r>
            <a:r>
              <a:rPr lang="de-CH" sz="1200" dirty="0" err="1"/>
              <a:t>rité</a:t>
            </a:r>
            <a:endParaRPr lang="de-CH" sz="1200" dirty="0"/>
          </a:p>
          <a:p>
            <a:pPr>
              <a:tabLst>
                <a:tab pos="263525" algn="l"/>
              </a:tabLst>
            </a:pPr>
            <a:r>
              <a:rPr lang="de-CH" sz="1200" b="1" dirty="0"/>
              <a:t>C </a:t>
            </a:r>
            <a:r>
              <a:rPr lang="de-CH" sz="1200" dirty="0" err="1"/>
              <a:t>omplexité</a:t>
            </a:r>
            <a:endParaRPr lang="de-CH" sz="1200" dirty="0"/>
          </a:p>
          <a:p>
            <a:pPr>
              <a:tabLst>
                <a:tab pos="263525" algn="l"/>
              </a:tabLst>
            </a:pPr>
            <a:r>
              <a:rPr lang="de-CH" sz="1200" b="1" dirty="0"/>
              <a:t>A	</a:t>
            </a:r>
            <a:r>
              <a:rPr lang="de-CH" sz="1200" dirty="0" err="1"/>
              <a:t>mbiguité</a:t>
            </a:r>
            <a:endParaRPr lang="de-CH" sz="1200" dirty="0"/>
          </a:p>
          <a:p>
            <a:endParaRPr lang="de-CH" dirty="0"/>
          </a:p>
          <a:p>
            <a:pPr algn="l">
              <a:buFont typeface="Arial" panose="020B0604020202020204" pitchFamily="34" charset="0"/>
              <a:buNone/>
            </a:pPr>
            <a:r>
              <a:rPr lang="de-CH" b="1" i="0" dirty="0" err="1">
                <a:solidFill>
                  <a:srgbClr val="000000"/>
                </a:solidFill>
                <a:effectLst/>
                <a:latin typeface="Century Gothic" panose="020B0502020202020204" pitchFamily="34" charset="0"/>
              </a:rPr>
              <a:t>B</a:t>
            </a:r>
            <a:r>
              <a:rPr lang="de-CH" b="0" i="0" dirty="0" err="1">
                <a:solidFill>
                  <a:srgbClr val="000000"/>
                </a:solidFill>
                <a:effectLst/>
                <a:latin typeface="Century Gothic" panose="020B0502020202020204" pitchFamily="34" charset="0"/>
              </a:rPr>
              <a:t>rittle</a:t>
            </a:r>
            <a:r>
              <a:rPr lang="de-CH" b="0" i="0" dirty="0">
                <a:solidFill>
                  <a:srgbClr val="000000"/>
                </a:solidFill>
                <a:effectLst/>
                <a:latin typeface="Century Gothic" panose="020B0502020202020204" pitchFamily="34" charset="0"/>
              </a:rPr>
              <a:t> (</a:t>
            </a:r>
            <a:r>
              <a:rPr lang="de-CH" b="0" i="0" dirty="0" err="1">
                <a:solidFill>
                  <a:srgbClr val="000000"/>
                </a:solidFill>
                <a:effectLst/>
                <a:latin typeface="Century Gothic" panose="020B0502020202020204" pitchFamily="34" charset="0"/>
              </a:rPr>
              <a:t>Pailleux</a:t>
            </a:r>
            <a:r>
              <a:rPr lang="de-CH" b="0" i="0" dirty="0">
                <a:solidFill>
                  <a:srgbClr val="000000"/>
                </a:solidFill>
                <a:effectLst/>
                <a:latin typeface="Century Gothic" panose="020B0502020202020204" pitchFamily="34" charset="0"/>
              </a:rPr>
              <a:t>)</a:t>
            </a:r>
          </a:p>
          <a:p>
            <a:pPr algn="l">
              <a:buFont typeface="Arial" panose="020B0604020202020204" pitchFamily="34" charset="0"/>
              <a:buNone/>
            </a:pPr>
            <a:r>
              <a:rPr lang="de-CH" b="0" i="0" dirty="0" err="1">
                <a:solidFill>
                  <a:srgbClr val="000000"/>
                </a:solidFill>
                <a:effectLst/>
                <a:latin typeface="Century Gothic" panose="020B0502020202020204" pitchFamily="34" charset="0"/>
              </a:rPr>
              <a:t>Anxious</a:t>
            </a:r>
            <a:r>
              <a:rPr lang="de-CH" b="0" i="0" dirty="0">
                <a:solidFill>
                  <a:srgbClr val="000000"/>
                </a:solidFill>
                <a:effectLst/>
                <a:latin typeface="Century Gothic" panose="020B0502020202020204" pitchFamily="34" charset="0"/>
              </a:rPr>
              <a:t> (</a:t>
            </a:r>
            <a:r>
              <a:rPr lang="de-CH" b="1" i="0" dirty="0">
                <a:solidFill>
                  <a:srgbClr val="000000"/>
                </a:solidFill>
                <a:effectLst/>
                <a:latin typeface="Century Gothic" panose="020B0502020202020204" pitchFamily="34" charset="0"/>
              </a:rPr>
              <a:t>A</a:t>
            </a:r>
            <a:r>
              <a:rPr lang="de-CH" b="0" i="0" dirty="0">
                <a:solidFill>
                  <a:srgbClr val="000000"/>
                </a:solidFill>
                <a:effectLst/>
                <a:latin typeface="Century Gothic" panose="020B0502020202020204" pitchFamily="34" charset="0"/>
              </a:rPr>
              <a:t> </a:t>
            </a:r>
            <a:r>
              <a:rPr lang="de-CH" b="0" i="0" dirty="0" err="1">
                <a:solidFill>
                  <a:srgbClr val="000000"/>
                </a:solidFill>
                <a:effectLst/>
                <a:latin typeface="Century Gothic" panose="020B0502020202020204" pitchFamily="34" charset="0"/>
              </a:rPr>
              <a:t>nxieux</a:t>
            </a:r>
            <a:r>
              <a:rPr lang="de-CH" b="0" i="0" dirty="0">
                <a:solidFill>
                  <a:srgbClr val="000000"/>
                </a:solidFill>
                <a:effectLst/>
                <a:latin typeface="Century Gothic" panose="020B0502020202020204" pitchFamily="34" charset="0"/>
              </a:rPr>
              <a:t>)</a:t>
            </a:r>
          </a:p>
          <a:p>
            <a:pPr algn="l">
              <a:buFont typeface="Arial" panose="020B0604020202020204" pitchFamily="34" charset="0"/>
              <a:buNone/>
            </a:pPr>
            <a:r>
              <a:rPr lang="de-CH" b="0" i="0" dirty="0">
                <a:solidFill>
                  <a:srgbClr val="000000"/>
                </a:solidFill>
                <a:effectLst/>
                <a:latin typeface="Century Gothic" panose="020B0502020202020204" pitchFamily="34" charset="0"/>
              </a:rPr>
              <a:t>Non linear (</a:t>
            </a:r>
            <a:r>
              <a:rPr lang="de-CH" b="1" i="0" dirty="0">
                <a:solidFill>
                  <a:srgbClr val="000000"/>
                </a:solidFill>
                <a:effectLst/>
                <a:latin typeface="Century Gothic" panose="020B0502020202020204" pitchFamily="34" charset="0"/>
              </a:rPr>
              <a:t>N</a:t>
            </a:r>
            <a:r>
              <a:rPr lang="de-CH" b="0" i="0" dirty="0">
                <a:solidFill>
                  <a:srgbClr val="000000"/>
                </a:solidFill>
                <a:effectLst/>
                <a:latin typeface="Century Gothic" panose="020B0502020202020204" pitchFamily="34" charset="0"/>
              </a:rPr>
              <a:t> on </a:t>
            </a:r>
            <a:r>
              <a:rPr lang="de-CH" b="0" i="0" dirty="0" err="1">
                <a:solidFill>
                  <a:srgbClr val="000000"/>
                </a:solidFill>
                <a:effectLst/>
                <a:latin typeface="Century Gothic" panose="020B0502020202020204" pitchFamily="34" charset="0"/>
              </a:rPr>
              <a:t>linéaire</a:t>
            </a:r>
            <a:r>
              <a:rPr lang="de-CH" b="0" i="0" dirty="0">
                <a:solidFill>
                  <a:srgbClr val="000000"/>
                </a:solidFill>
                <a:effectLst/>
                <a:latin typeface="Century Gothic" panose="020B0502020202020204" pitchFamily="34" charset="0"/>
              </a:rPr>
              <a:t>)</a:t>
            </a:r>
          </a:p>
          <a:p>
            <a:pPr algn="l">
              <a:buFont typeface="Arial" panose="020B0604020202020204" pitchFamily="34" charset="0"/>
              <a:buNone/>
            </a:pPr>
            <a:r>
              <a:rPr lang="de-CH" b="0" i="0" dirty="0" err="1">
                <a:solidFill>
                  <a:srgbClr val="000000"/>
                </a:solidFill>
                <a:effectLst/>
                <a:latin typeface="Century Gothic" panose="020B0502020202020204" pitchFamily="34" charset="0"/>
              </a:rPr>
              <a:t>Incomprehensible</a:t>
            </a:r>
            <a:r>
              <a:rPr lang="de-CH" b="0" i="0" dirty="0">
                <a:solidFill>
                  <a:srgbClr val="000000"/>
                </a:solidFill>
                <a:effectLst/>
                <a:latin typeface="Century Gothic" panose="020B0502020202020204" pitchFamily="34" charset="0"/>
              </a:rPr>
              <a:t> (</a:t>
            </a:r>
            <a:r>
              <a:rPr lang="de-CH" b="1" i="0" dirty="0">
                <a:solidFill>
                  <a:srgbClr val="000000"/>
                </a:solidFill>
                <a:effectLst/>
                <a:latin typeface="Century Gothic" panose="020B0502020202020204" pitchFamily="34" charset="0"/>
              </a:rPr>
              <a:t>I</a:t>
            </a:r>
            <a:r>
              <a:rPr lang="de-CH" b="0" i="0" dirty="0">
                <a:solidFill>
                  <a:srgbClr val="000000"/>
                </a:solidFill>
                <a:effectLst/>
                <a:latin typeface="Century Gothic" panose="020B0502020202020204" pitchFamily="34" charset="0"/>
              </a:rPr>
              <a:t> </a:t>
            </a:r>
            <a:r>
              <a:rPr lang="de-CH" b="0" i="0" dirty="0" err="1">
                <a:solidFill>
                  <a:srgbClr val="000000"/>
                </a:solidFill>
                <a:effectLst/>
                <a:latin typeface="Century Gothic" panose="020B0502020202020204" pitchFamily="34" charset="0"/>
              </a:rPr>
              <a:t>ncompatible</a:t>
            </a:r>
            <a:r>
              <a:rPr lang="de-CH" b="0" i="0" dirty="0">
                <a:solidFill>
                  <a:srgbClr val="000000"/>
                </a:solidFill>
                <a:effectLst/>
                <a:latin typeface="Century Gothic" panose="020B0502020202020204" pitchFamily="34" charset="0"/>
              </a:rPr>
              <a:t>)</a:t>
            </a:r>
          </a:p>
          <a:p>
            <a:endParaRPr lang="de-CH" dirty="0"/>
          </a:p>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7</a:t>
            </a:fld>
            <a:endParaRPr lang="de-CH"/>
          </a:p>
        </p:txBody>
      </p:sp>
    </p:spTree>
    <p:extLst>
      <p:ext uri="{BB962C8B-B14F-4D97-AF65-F5344CB8AC3E}">
        <p14:creationId xmlns:p14="http://schemas.microsoft.com/office/powerpoint/2010/main" val="428079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8</a:t>
            </a:fld>
            <a:endParaRPr lang="de-CH"/>
          </a:p>
        </p:txBody>
      </p:sp>
    </p:spTree>
    <p:extLst>
      <p:ext uri="{BB962C8B-B14F-4D97-AF65-F5344CB8AC3E}">
        <p14:creationId xmlns:p14="http://schemas.microsoft.com/office/powerpoint/2010/main" val="296265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10</a:t>
            </a:fld>
            <a:endParaRPr lang="de-CH"/>
          </a:p>
        </p:txBody>
      </p:sp>
    </p:spTree>
    <p:extLst>
      <p:ext uri="{BB962C8B-B14F-4D97-AF65-F5344CB8AC3E}">
        <p14:creationId xmlns:p14="http://schemas.microsoft.com/office/powerpoint/2010/main" val="162912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12</a:t>
            </a:fld>
            <a:endParaRPr lang="de-CH"/>
          </a:p>
        </p:txBody>
      </p:sp>
    </p:spTree>
    <p:extLst>
      <p:ext uri="{BB962C8B-B14F-4D97-AF65-F5344CB8AC3E}">
        <p14:creationId xmlns:p14="http://schemas.microsoft.com/office/powerpoint/2010/main" val="83897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13</a:t>
            </a:fld>
            <a:endParaRPr lang="de-CH"/>
          </a:p>
        </p:txBody>
      </p:sp>
    </p:spTree>
    <p:extLst>
      <p:ext uri="{BB962C8B-B14F-4D97-AF65-F5344CB8AC3E}">
        <p14:creationId xmlns:p14="http://schemas.microsoft.com/office/powerpoint/2010/main" val="209409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14</a:t>
            </a:fld>
            <a:endParaRPr lang="de-CH"/>
          </a:p>
        </p:txBody>
      </p:sp>
    </p:spTree>
    <p:extLst>
      <p:ext uri="{BB962C8B-B14F-4D97-AF65-F5344CB8AC3E}">
        <p14:creationId xmlns:p14="http://schemas.microsoft.com/office/powerpoint/2010/main" val="296379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346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 id="214748376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49.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9.xml"/><Relationship Id="rId5" Type="http://schemas.openxmlformats.org/officeDocument/2006/relationships/image" Target="../media/image45.jpeg"/><Relationship Id="rId4" Type="http://schemas.openxmlformats.org/officeDocument/2006/relationships/hyperlink" Target="http://www.promovetm.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png"/><Relationship Id="rId1" Type="http://schemas.openxmlformats.org/officeDocument/2006/relationships/slideLayout" Target="../slideLayouts/slideLayout19.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19.02. / 23.02. 2024</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p:txBody>
          <a:bodyPr>
            <a:normAutofit fontScale="90000"/>
          </a:bodyPr>
          <a:lstStyle/>
          <a:p>
            <a:r>
              <a:rPr lang="de-DE" dirty="0"/>
              <a:t>Atelier 6:</a:t>
            </a:r>
            <a:br>
              <a:rPr lang="de-DE" dirty="0"/>
            </a:br>
            <a:r>
              <a:rPr lang="de-DE" dirty="0"/>
              <a:t>Savoir </a:t>
            </a:r>
            <a:r>
              <a:rPr lang="de-DE" dirty="0" err="1"/>
              <a:t>gérer</a:t>
            </a:r>
            <a:r>
              <a:rPr lang="de-DE" dirty="0"/>
              <a:t> </a:t>
            </a:r>
            <a:r>
              <a:rPr lang="de-DE" dirty="0" err="1"/>
              <a:t>les</a:t>
            </a:r>
            <a:r>
              <a:rPr lang="de-DE" dirty="0"/>
              <a:t> </a:t>
            </a:r>
            <a:r>
              <a:rPr lang="de-DE" dirty="0" err="1"/>
              <a:t>transformations</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Senior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fr-FR"/>
              <a:t>Comment nous maîtrisons le changement</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87" y="1805150"/>
            <a:ext cx="8674456" cy="4559300"/>
          </a:xfrm>
        </p:spPr>
        <p:txBody>
          <a:bodyPr/>
          <a:lstStyle/>
          <a:p>
            <a:r>
              <a:rPr lang="fr-FR" sz="2000" dirty="0"/>
              <a:t>Formez des groupes de deux. </a:t>
            </a:r>
          </a:p>
          <a:p>
            <a:pPr>
              <a:tabLst>
                <a:tab pos="534988" algn="l"/>
              </a:tabLst>
            </a:pPr>
            <a:r>
              <a:rPr lang="fr-FR" sz="2000" dirty="0"/>
              <a:t>Réfléchissez tous les deux à une situation dans laquelle vous avez dû changer quelque chose en tant que cadre.</a:t>
            </a:r>
          </a:p>
          <a:p>
            <a:pPr>
              <a:tabLst>
                <a:tab pos="628650" algn="l"/>
              </a:tabLst>
            </a:pPr>
            <a:r>
              <a:rPr lang="fr-FR" sz="2000" dirty="0"/>
              <a:t>Décrivez ensuite mutuellement votre situation :</a:t>
            </a:r>
            <a:br>
              <a:rPr lang="fr-FR" sz="2000" dirty="0"/>
            </a:br>
            <a:r>
              <a:rPr lang="fr-FR" sz="2000" dirty="0"/>
              <a:t>- 	Quelle était la situation de départ ? </a:t>
            </a:r>
            <a:br>
              <a:rPr lang="fr-FR" sz="2000" dirty="0"/>
            </a:br>
            <a:r>
              <a:rPr lang="fr-FR" sz="2000" dirty="0"/>
              <a:t>- 	Qu'est-ce que j'ai fait ?</a:t>
            </a:r>
            <a:br>
              <a:rPr lang="fr-FR" sz="2000" dirty="0"/>
            </a:br>
            <a:r>
              <a:rPr lang="fr-FR" sz="2000" dirty="0"/>
              <a:t>- 	Quel a été le résultat final ? </a:t>
            </a:r>
            <a:br>
              <a:rPr lang="fr-FR" sz="2000" dirty="0"/>
            </a:br>
            <a:r>
              <a:rPr lang="fr-FR" sz="2000" dirty="0"/>
              <a:t>-	Quel a été mon impact ?</a:t>
            </a:r>
          </a:p>
          <a:p>
            <a:pPr>
              <a:tabLst>
                <a:tab pos="628650" algn="l"/>
              </a:tabLst>
            </a:pPr>
            <a:r>
              <a:rPr lang="fr-FR" sz="2000" dirty="0"/>
              <a:t>Donnez-vous ensuite mutuellement un feedback : </a:t>
            </a:r>
            <a:br>
              <a:rPr lang="fr-FR" sz="2000" dirty="0"/>
            </a:br>
            <a:r>
              <a:rPr lang="fr-FR" sz="2000" dirty="0"/>
              <a:t>- 	En écoutant l'autre personne, quelles qualités as-tu identifiées 	chez elle ?</a:t>
            </a:r>
            <a:br>
              <a:rPr lang="fr-FR" sz="2000" dirty="0"/>
            </a:br>
            <a:r>
              <a:rPr lang="fr-FR" sz="2000" dirty="0"/>
              <a:t>- 	Qu'est-ce qui la caractérise particulièrement ?</a:t>
            </a:r>
          </a:p>
          <a:p>
            <a:r>
              <a:rPr lang="fr-FR" sz="2000" dirty="0"/>
              <a:t>Ensuite, tout le monde revient en plénière et nous échangeons nos expériences.</a:t>
            </a:r>
            <a:endParaRPr lang="de-CH" sz="2000" dirty="0">
              <a:latin typeface="+mj-lt"/>
            </a:endParaRPr>
          </a:p>
          <a:p>
            <a:pPr marL="0" indent="0">
              <a:buNone/>
            </a:pPr>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12734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err="1"/>
              <a:t>Breakout</a:t>
            </a:r>
            <a:r>
              <a:rPr lang="de-DE" dirty="0"/>
              <a:t> Session: </a:t>
            </a:r>
            <a:r>
              <a:rPr lang="de-DE" dirty="0" err="1"/>
              <a:t>Synthèse</a:t>
            </a:r>
            <a:r>
              <a:rPr lang="de-DE" dirty="0"/>
              <a:t>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fr-FR" dirty="0"/>
              <a:t>Comment nous maîtrisons le changement</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
        <p:nvSpPr>
          <p:cNvPr id="8" name="Textplatzhalter 7">
            <a:extLst>
              <a:ext uri="{FF2B5EF4-FFF2-40B4-BE49-F238E27FC236}">
                <a16:creationId xmlns:a16="http://schemas.microsoft.com/office/drawing/2014/main" id="{FFB51DDD-FE64-15AC-7DD4-59D0CA6B2F85}"/>
              </a:ext>
            </a:extLst>
          </p:cNvPr>
          <p:cNvSpPr>
            <a:spLocks noGrp="1"/>
          </p:cNvSpPr>
          <p:nvPr>
            <p:ph type="body" sz="quarter" idx="18"/>
          </p:nvPr>
        </p:nvSpPr>
        <p:spPr/>
        <p:txBody>
          <a:bodyPr/>
          <a:lstStyle/>
          <a:p>
            <a:r>
              <a:rPr lang="fr-FR" dirty="0"/>
              <a:t>Quelles sont les qualités qui permettent le changement ?</a:t>
            </a:r>
            <a:endParaRPr lang="de-CH" dirty="0"/>
          </a:p>
        </p:txBody>
      </p:sp>
    </p:spTree>
    <p:extLst>
      <p:ext uri="{BB962C8B-B14F-4D97-AF65-F5344CB8AC3E}">
        <p14:creationId xmlns:p14="http://schemas.microsoft.com/office/powerpoint/2010/main" val="18211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fr-FR" dirty="0">
                <a:latin typeface="+mj-lt"/>
                <a:cs typeface="Times New Roman" panose="02020603050405020304" pitchFamily="18" charset="0"/>
              </a:rPr>
              <a:t>À quoi puis-je dire adieu ?</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fr-FR" dirty="0"/>
              <a:t>Le changement commence toujours par "moins de quelque chose".</a:t>
            </a:r>
            <a:endParaRPr lang="de-CH" dirty="0"/>
          </a:p>
        </p:txBody>
      </p:sp>
      <p:pic>
        <p:nvPicPr>
          <p:cNvPr id="29" name="Grafik 28" descr="Zurück mit einfarbiger Füllung">
            <a:extLst>
              <a:ext uri="{FF2B5EF4-FFF2-40B4-BE49-F238E27FC236}">
                <a16:creationId xmlns:a16="http://schemas.microsoft.com/office/drawing/2014/main" id="{E463F9E0-099E-CD8F-9880-5A0D1DB32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3392" y="694201"/>
            <a:ext cx="506526" cy="494214"/>
          </a:xfrm>
          <a:prstGeom prst="rect">
            <a:avLst/>
          </a:prstGeom>
        </p:spPr>
      </p:pic>
      <p:pic>
        <p:nvPicPr>
          <p:cNvPr id="30" name="Grafik 29" descr="Zurück mit einfarbiger Füllung">
            <a:extLst>
              <a:ext uri="{FF2B5EF4-FFF2-40B4-BE49-F238E27FC236}">
                <a16:creationId xmlns:a16="http://schemas.microsoft.com/office/drawing/2014/main" id="{74A210B5-13E4-C248-3318-C09C2C3E6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52959" y="903984"/>
            <a:ext cx="506526" cy="494214"/>
          </a:xfrm>
          <a:prstGeom prst="rect">
            <a:avLst/>
          </a:prstGeom>
        </p:spPr>
      </p:pic>
      <p:sp>
        <p:nvSpPr>
          <p:cNvPr id="2" name="Textplatzhalter 7">
            <a:extLst>
              <a:ext uri="{FF2B5EF4-FFF2-40B4-BE49-F238E27FC236}">
                <a16:creationId xmlns:a16="http://schemas.microsoft.com/office/drawing/2014/main" id="{F9A6ECEC-7CD7-194C-2401-CA53A6B0F9B4}"/>
              </a:ext>
            </a:extLst>
          </p:cNvPr>
          <p:cNvSpPr>
            <a:spLocks noGrp="1"/>
          </p:cNvSpPr>
          <p:nvPr>
            <p:ph type="body" sz="quarter" idx="18"/>
          </p:nvPr>
        </p:nvSpPr>
        <p:spPr>
          <a:xfrm>
            <a:off x="376238" y="1889126"/>
            <a:ext cx="10827154" cy="4559300"/>
          </a:xfrm>
        </p:spPr>
        <p:txBody>
          <a:bodyPr/>
          <a:lstStyle/>
          <a:p>
            <a:r>
              <a:rPr lang="fr-FR" dirty="0"/>
              <a:t>Que dois-je faire pour éveiller ces qualités en moi ?</a:t>
            </a:r>
            <a:endParaRPr lang="de-CH" dirty="0"/>
          </a:p>
        </p:txBody>
      </p:sp>
    </p:spTree>
    <p:extLst>
      <p:ext uri="{BB962C8B-B14F-4D97-AF65-F5344CB8AC3E}">
        <p14:creationId xmlns:p14="http://schemas.microsoft.com/office/powerpoint/2010/main" val="361962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fr-FR" sz="3200" dirty="0">
                <a:latin typeface="+mj-lt"/>
                <a:cs typeface="Times New Roman" panose="02020603050405020304" pitchFamily="18" charset="0"/>
              </a:rPr>
              <a:t>À quoi puis-je dire adieu ?</a:t>
            </a:r>
            <a:endParaRPr lang="de-CH" sz="2700"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fr-FR" dirty="0"/>
              <a:t>Les 20 tics qui nous empêchent de changer</a:t>
            </a:r>
            <a:endParaRPr lang="de-CH" dirty="0"/>
          </a:p>
        </p:txBody>
      </p:sp>
      <p:pic>
        <p:nvPicPr>
          <p:cNvPr id="29" name="Grafik 28" descr="Zurück mit einfarbiger Füllung">
            <a:extLst>
              <a:ext uri="{FF2B5EF4-FFF2-40B4-BE49-F238E27FC236}">
                <a16:creationId xmlns:a16="http://schemas.microsoft.com/office/drawing/2014/main" id="{E463F9E0-099E-CD8F-9880-5A0D1DB32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3392" y="694201"/>
            <a:ext cx="506526" cy="494214"/>
          </a:xfrm>
          <a:prstGeom prst="rect">
            <a:avLst/>
          </a:prstGeom>
        </p:spPr>
      </p:pic>
      <p:pic>
        <p:nvPicPr>
          <p:cNvPr id="30" name="Grafik 29" descr="Zurück mit einfarbiger Füllung">
            <a:extLst>
              <a:ext uri="{FF2B5EF4-FFF2-40B4-BE49-F238E27FC236}">
                <a16:creationId xmlns:a16="http://schemas.microsoft.com/office/drawing/2014/main" id="{74A210B5-13E4-C248-3318-C09C2C3E6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52959" y="903984"/>
            <a:ext cx="506526" cy="494214"/>
          </a:xfrm>
          <a:prstGeom prst="rect">
            <a:avLst/>
          </a:prstGeom>
        </p:spPr>
      </p:pic>
      <p:pic>
        <p:nvPicPr>
          <p:cNvPr id="3074" name="Picture 2">
            <a:extLst>
              <a:ext uri="{FF2B5EF4-FFF2-40B4-BE49-F238E27FC236}">
                <a16:creationId xmlns:a16="http://schemas.microsoft.com/office/drawing/2014/main" id="{AF38D213-4F31-9121-4EA3-DD154FD93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83" y="1786293"/>
            <a:ext cx="10710539" cy="423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5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Du </a:t>
            </a:r>
            <a:r>
              <a:rPr lang="de-DE" dirty="0" err="1"/>
              <a:t>feedback</a:t>
            </a:r>
            <a:r>
              <a:rPr lang="de-DE" dirty="0"/>
              <a:t> au </a:t>
            </a:r>
            <a:r>
              <a:rPr lang="de-DE" dirty="0" err="1"/>
              <a:t>feedforward</a:t>
            </a:r>
            <a:endParaRPr lang="de-CH" dirty="0"/>
          </a:p>
        </p:txBody>
      </p:sp>
      <p:sp>
        <p:nvSpPr>
          <p:cNvPr id="21" name="Untertitel 1">
            <a:extLst>
              <a:ext uri="{FF2B5EF4-FFF2-40B4-BE49-F238E27FC236}">
                <a16:creationId xmlns:a16="http://schemas.microsoft.com/office/drawing/2014/main" id="{16F7A33A-5CB5-3C85-D89E-658FCFA8D903}"/>
              </a:ext>
            </a:extLst>
          </p:cNvPr>
          <p:cNvSpPr>
            <a:spLocks noGrp="1"/>
          </p:cNvSpPr>
          <p:nvPr>
            <p:ph type="subTitle" idx="1"/>
          </p:nvPr>
        </p:nvSpPr>
        <p:spPr>
          <a:xfrm>
            <a:off x="376288" y="1364517"/>
            <a:ext cx="11504330" cy="283128"/>
          </a:xfrm>
        </p:spPr>
        <p:txBody>
          <a:bodyPr>
            <a:normAutofit lnSpcReduction="10000"/>
          </a:bodyPr>
          <a:lstStyle/>
          <a:p>
            <a:r>
              <a:rPr lang="fr-FR" dirty="0"/>
              <a:t>On ne peut changer que soi-même</a:t>
            </a:r>
            <a:endParaRPr lang="de-CH" dirty="0"/>
          </a:p>
        </p:txBody>
      </p:sp>
      <p:sp>
        <p:nvSpPr>
          <p:cNvPr id="6" name="Textplatzhalter 4">
            <a:extLst>
              <a:ext uri="{FF2B5EF4-FFF2-40B4-BE49-F238E27FC236}">
                <a16:creationId xmlns:a16="http://schemas.microsoft.com/office/drawing/2014/main" id="{A22963B0-8A9E-F72A-F8A0-16453DB7C989}"/>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p:txBody>
      </p:sp>
      <p:graphicFrame>
        <p:nvGraphicFramePr>
          <p:cNvPr id="7" name="Tabelle 7">
            <a:extLst>
              <a:ext uri="{FF2B5EF4-FFF2-40B4-BE49-F238E27FC236}">
                <a16:creationId xmlns:a16="http://schemas.microsoft.com/office/drawing/2014/main" id="{398B9E4C-48D4-E6C4-9382-4D9E09D7741E}"/>
              </a:ext>
            </a:extLst>
          </p:cNvPr>
          <p:cNvGraphicFramePr>
            <a:graphicFrameLocks noGrp="1"/>
          </p:cNvGraphicFramePr>
          <p:nvPr>
            <p:extLst>
              <p:ext uri="{D42A27DB-BD31-4B8C-83A1-F6EECF244321}">
                <p14:modId xmlns:p14="http://schemas.microsoft.com/office/powerpoint/2010/main" val="2400761220"/>
              </p:ext>
            </p:extLst>
          </p:nvPr>
        </p:nvGraphicFramePr>
        <p:xfrm>
          <a:off x="869871" y="1675154"/>
          <a:ext cx="10517162" cy="4865106"/>
        </p:xfrm>
        <a:graphic>
          <a:graphicData uri="http://schemas.openxmlformats.org/drawingml/2006/table">
            <a:tbl>
              <a:tblPr firstRow="1" bandRow="1">
                <a:tableStyleId>{5C22544A-7EE6-4342-B048-85BDC9FD1C3A}</a:tableStyleId>
              </a:tblPr>
              <a:tblGrid>
                <a:gridCol w="5258581">
                  <a:extLst>
                    <a:ext uri="{9D8B030D-6E8A-4147-A177-3AD203B41FA5}">
                      <a16:colId xmlns:a16="http://schemas.microsoft.com/office/drawing/2014/main" val="2840443"/>
                    </a:ext>
                  </a:extLst>
                </a:gridCol>
                <a:gridCol w="5258581">
                  <a:extLst>
                    <a:ext uri="{9D8B030D-6E8A-4147-A177-3AD203B41FA5}">
                      <a16:colId xmlns:a16="http://schemas.microsoft.com/office/drawing/2014/main" val="1813681419"/>
                    </a:ext>
                  </a:extLst>
                </a:gridCol>
              </a:tblGrid>
              <a:tr h="415026">
                <a:tc>
                  <a:txBody>
                    <a:bodyPr/>
                    <a:lstStyle/>
                    <a:p>
                      <a:pPr algn="ctr"/>
                      <a:r>
                        <a:rPr lang="de-CH" sz="2000" dirty="0"/>
                        <a:t>Feedback</a:t>
                      </a:r>
                    </a:p>
                  </a:txBody>
                  <a:tcPr/>
                </a:tc>
                <a:tc>
                  <a:txBody>
                    <a:bodyPr/>
                    <a:lstStyle/>
                    <a:p>
                      <a:pPr algn="ctr"/>
                      <a:r>
                        <a:rPr lang="de-CH" sz="2000" dirty="0" err="1"/>
                        <a:t>Feedforward</a:t>
                      </a:r>
                      <a:endParaRPr lang="de-CH" sz="2000" dirty="0"/>
                    </a:p>
                  </a:txBody>
                  <a:tcPr/>
                </a:tc>
                <a:extLst>
                  <a:ext uri="{0D108BD9-81ED-4DB2-BD59-A6C34878D82A}">
                    <a16:rowId xmlns:a16="http://schemas.microsoft.com/office/drawing/2014/main" val="1841086052"/>
                  </a:ext>
                </a:extLst>
              </a:tr>
              <a:tr h="370840">
                <a:tc>
                  <a:txBody>
                    <a:bodyPr/>
                    <a:lstStyle/>
                    <a:p>
                      <a:r>
                        <a:rPr lang="fr-FR" sz="1400" b="0" i="0" kern="1200" dirty="0">
                          <a:solidFill>
                            <a:schemeClr val="dk1"/>
                          </a:solidFill>
                          <a:effectLst/>
                          <a:latin typeface="+mn-lt"/>
                          <a:ea typeface="+mn-ea"/>
                          <a:cs typeface="+mn-cs"/>
                        </a:rPr>
                        <a:t>Clarifier la disponibilité du destinataire</a:t>
                      </a:r>
                      <a:endParaRPr lang="de-CH" sz="1400" dirty="0"/>
                    </a:p>
                  </a:txBody>
                  <a:tcPr/>
                </a:tc>
                <a:tc>
                  <a:txBody>
                    <a:bodyPr/>
                    <a:lstStyle/>
                    <a:p>
                      <a:pPr algn="l"/>
                      <a:r>
                        <a:rPr lang="fr-FR" sz="1400" b="0" dirty="0">
                          <a:effectLst/>
                        </a:rPr>
                        <a:t>Annoncer son souhait d’améliorer son propre comportement</a:t>
                      </a:r>
                    </a:p>
                  </a:txBody>
                  <a:tcPr anchor="ctr"/>
                </a:tc>
                <a:extLst>
                  <a:ext uri="{0D108BD9-81ED-4DB2-BD59-A6C34878D82A}">
                    <a16:rowId xmlns:a16="http://schemas.microsoft.com/office/drawing/2014/main" val="1380361818"/>
                  </a:ext>
                </a:extLst>
              </a:tr>
              <a:tr h="370840">
                <a:tc>
                  <a:txBody>
                    <a:bodyPr/>
                    <a:lstStyle/>
                    <a:p>
                      <a:pPr algn="l"/>
                      <a:r>
                        <a:rPr lang="de-CH" sz="1400" b="0" dirty="0" err="1">
                          <a:effectLst/>
                        </a:rPr>
                        <a:t>Garantir</a:t>
                      </a:r>
                      <a:r>
                        <a:rPr lang="de-CH" sz="1400" b="0" dirty="0">
                          <a:effectLst/>
                        </a:rPr>
                        <a:t> la </a:t>
                      </a:r>
                      <a:r>
                        <a:rPr lang="de-CH" sz="1400" b="0" dirty="0" err="1">
                          <a:effectLst/>
                        </a:rPr>
                        <a:t>confidentialité</a:t>
                      </a:r>
                      <a:endParaRPr lang="de-CH" sz="1400" b="0" dirty="0">
                        <a:effectLst/>
                      </a:endParaRPr>
                    </a:p>
                  </a:txBody>
                  <a:tcPr anchor="ctr"/>
                </a:tc>
                <a:tc>
                  <a:txBody>
                    <a:bodyPr/>
                    <a:lstStyle/>
                    <a:p>
                      <a:pPr algn="l"/>
                      <a:r>
                        <a:rPr lang="fr-FR" sz="1400" b="0">
                          <a:effectLst/>
                        </a:rPr>
                        <a:t>Demander des idées de mise en œuvre</a:t>
                      </a:r>
                    </a:p>
                  </a:txBody>
                  <a:tcPr anchor="ctr"/>
                </a:tc>
                <a:extLst>
                  <a:ext uri="{0D108BD9-81ED-4DB2-BD59-A6C34878D82A}">
                    <a16:rowId xmlns:a16="http://schemas.microsoft.com/office/drawing/2014/main" val="2637815975"/>
                  </a:ext>
                </a:extLst>
              </a:tr>
              <a:tr h="370840">
                <a:tc>
                  <a:txBody>
                    <a:bodyPr/>
                    <a:lstStyle/>
                    <a:p>
                      <a:pPr algn="l"/>
                      <a:r>
                        <a:rPr lang="de-CH" sz="1400" b="0">
                          <a:effectLst/>
                        </a:rPr>
                        <a:t>Aucune évaluation</a:t>
                      </a:r>
                    </a:p>
                  </a:txBody>
                  <a:tcPr anchor="ctr"/>
                </a:tc>
                <a:tc>
                  <a:txBody>
                    <a:bodyPr/>
                    <a:lstStyle/>
                    <a:p>
                      <a:pPr algn="l"/>
                      <a:r>
                        <a:rPr lang="de-CH" sz="1400" b="0">
                          <a:effectLst/>
                        </a:rPr>
                        <a:t>Écouter</a:t>
                      </a:r>
                    </a:p>
                  </a:txBody>
                  <a:tcPr anchor="ctr"/>
                </a:tc>
                <a:extLst>
                  <a:ext uri="{0D108BD9-81ED-4DB2-BD59-A6C34878D82A}">
                    <a16:rowId xmlns:a16="http://schemas.microsoft.com/office/drawing/2014/main" val="1963283931"/>
                  </a:ext>
                </a:extLst>
              </a:tr>
              <a:tr h="370840">
                <a:tc>
                  <a:txBody>
                    <a:bodyPr/>
                    <a:lstStyle/>
                    <a:p>
                      <a:pPr algn="l"/>
                      <a:r>
                        <a:rPr lang="de-CH" sz="1400" b="0" dirty="0" err="1">
                          <a:effectLst/>
                        </a:rPr>
                        <a:t>Perception</a:t>
                      </a:r>
                      <a:r>
                        <a:rPr lang="de-CH" sz="1400" b="0" dirty="0">
                          <a:effectLst/>
                        </a:rPr>
                        <a:t> </a:t>
                      </a:r>
                      <a:r>
                        <a:rPr lang="de-CH" sz="1400" b="0" dirty="0" err="1">
                          <a:effectLst/>
                        </a:rPr>
                        <a:t>personnelle</a:t>
                      </a:r>
                      <a:endParaRPr lang="de-CH" sz="1400" b="0" dirty="0">
                        <a:effectLst/>
                      </a:endParaRPr>
                    </a:p>
                  </a:txBody>
                  <a:tcPr anchor="ctr"/>
                </a:tc>
                <a:tc>
                  <a:txBody>
                    <a:bodyPr/>
                    <a:lstStyle/>
                    <a:p>
                      <a:pPr algn="l"/>
                      <a:r>
                        <a:rPr lang="fr-FR" sz="1400" b="0">
                          <a:effectLst/>
                        </a:rPr>
                        <a:t>Remercier ceux qui ont donné des idées</a:t>
                      </a:r>
                    </a:p>
                  </a:txBody>
                  <a:tcPr anchor="ctr"/>
                </a:tc>
                <a:extLst>
                  <a:ext uri="{0D108BD9-81ED-4DB2-BD59-A6C34878D82A}">
                    <a16:rowId xmlns:a16="http://schemas.microsoft.com/office/drawing/2014/main" val="1112973003"/>
                  </a:ext>
                </a:extLst>
              </a:tr>
              <a:tr h="370840">
                <a:tc>
                  <a:txBody>
                    <a:bodyPr/>
                    <a:lstStyle/>
                    <a:p>
                      <a:pPr algn="l"/>
                      <a:r>
                        <a:rPr lang="de-CH" sz="1400" b="0" dirty="0">
                          <a:effectLst/>
                        </a:rPr>
                        <a:t>Messages « je »</a:t>
                      </a:r>
                    </a:p>
                  </a:txBody>
                  <a:tcPr anchor="ctr"/>
                </a:tc>
                <a:tc>
                  <a:txBody>
                    <a:bodyPr/>
                    <a:lstStyle/>
                    <a:p>
                      <a:pPr algn="l"/>
                      <a:r>
                        <a:rPr lang="de-CH" sz="1400" b="0">
                          <a:effectLst/>
                        </a:rPr>
                        <a:t> </a:t>
                      </a:r>
                    </a:p>
                  </a:txBody>
                  <a:tcPr anchor="ctr"/>
                </a:tc>
                <a:extLst>
                  <a:ext uri="{0D108BD9-81ED-4DB2-BD59-A6C34878D82A}">
                    <a16:rowId xmlns:a16="http://schemas.microsoft.com/office/drawing/2014/main" val="2178106766"/>
                  </a:ext>
                </a:extLst>
              </a:tr>
              <a:tr h="370840">
                <a:tc>
                  <a:txBody>
                    <a:bodyPr/>
                    <a:lstStyle/>
                    <a:p>
                      <a:pPr algn="l"/>
                      <a:r>
                        <a:rPr lang="de-CH" sz="1400" b="0" dirty="0">
                          <a:effectLst/>
                        </a:rPr>
                        <a:t>Aussi </a:t>
                      </a:r>
                      <a:r>
                        <a:rPr lang="de-CH" sz="1400" b="0" dirty="0" err="1">
                          <a:effectLst/>
                        </a:rPr>
                        <a:t>concret</a:t>
                      </a:r>
                      <a:r>
                        <a:rPr lang="de-CH" sz="1400" b="0" dirty="0">
                          <a:effectLst/>
                        </a:rPr>
                        <a:t> </a:t>
                      </a:r>
                      <a:r>
                        <a:rPr lang="de-CH" sz="1400" b="0" dirty="0" err="1">
                          <a:effectLst/>
                        </a:rPr>
                        <a:t>que</a:t>
                      </a:r>
                      <a:r>
                        <a:rPr lang="de-CH" sz="1400" b="0" dirty="0">
                          <a:effectLst/>
                        </a:rPr>
                        <a:t> possible</a:t>
                      </a:r>
                    </a:p>
                  </a:txBody>
                  <a:tcPr anchor="ctr"/>
                </a:tc>
                <a:tc>
                  <a:txBody>
                    <a:bodyPr/>
                    <a:lstStyle/>
                    <a:p>
                      <a:pPr algn="l"/>
                      <a:r>
                        <a:rPr lang="de-CH" sz="1400" b="0">
                          <a:effectLst/>
                        </a:rPr>
                        <a:t> </a:t>
                      </a:r>
                    </a:p>
                  </a:txBody>
                  <a:tcPr anchor="ctr"/>
                </a:tc>
                <a:extLst>
                  <a:ext uri="{0D108BD9-81ED-4DB2-BD59-A6C34878D82A}">
                    <a16:rowId xmlns:a16="http://schemas.microsoft.com/office/drawing/2014/main" val="189666948"/>
                  </a:ext>
                </a:extLst>
              </a:tr>
              <a:tr h="370840">
                <a:tc>
                  <a:txBody>
                    <a:bodyPr/>
                    <a:lstStyle/>
                    <a:p>
                      <a:pPr algn="l"/>
                      <a:r>
                        <a:rPr lang="de-CH" sz="1400" b="0">
                          <a:effectLst/>
                        </a:rPr>
                        <a:t>Non influençable</a:t>
                      </a:r>
                    </a:p>
                  </a:txBody>
                  <a:tcPr anchor="ctr"/>
                </a:tc>
                <a:tc>
                  <a:txBody>
                    <a:bodyPr/>
                    <a:lstStyle/>
                    <a:p>
                      <a:pPr algn="l"/>
                      <a:r>
                        <a:rPr lang="de-CH" sz="1400" b="0">
                          <a:effectLst/>
                        </a:rPr>
                        <a:t>Influençable</a:t>
                      </a:r>
                    </a:p>
                  </a:txBody>
                  <a:tcPr anchor="ctr"/>
                </a:tc>
                <a:extLst>
                  <a:ext uri="{0D108BD9-81ED-4DB2-BD59-A6C34878D82A}">
                    <a16:rowId xmlns:a16="http://schemas.microsoft.com/office/drawing/2014/main" val="846687766"/>
                  </a:ext>
                </a:extLst>
              </a:tr>
              <a:tr h="370840">
                <a:tc>
                  <a:txBody>
                    <a:bodyPr/>
                    <a:lstStyle/>
                    <a:p>
                      <a:pPr algn="l"/>
                      <a:r>
                        <a:rPr lang="fr-FR" sz="1400" b="0" dirty="0">
                          <a:effectLst/>
                        </a:rPr>
                        <a:t>La responsabilité de la prestation incombe au prestataire</a:t>
                      </a:r>
                    </a:p>
                  </a:txBody>
                  <a:tcPr anchor="ctr"/>
                </a:tc>
                <a:tc>
                  <a:txBody>
                    <a:bodyPr/>
                    <a:lstStyle/>
                    <a:p>
                      <a:pPr algn="l"/>
                      <a:r>
                        <a:rPr lang="fr-FR" sz="1400" b="0">
                          <a:effectLst/>
                        </a:rPr>
                        <a:t>La responsabilité de la performance incombe aux deux parties</a:t>
                      </a:r>
                    </a:p>
                  </a:txBody>
                  <a:tcPr anchor="ctr"/>
                </a:tc>
                <a:extLst>
                  <a:ext uri="{0D108BD9-81ED-4DB2-BD59-A6C34878D82A}">
                    <a16:rowId xmlns:a16="http://schemas.microsoft.com/office/drawing/2014/main" val="4035042865"/>
                  </a:ext>
                </a:extLst>
              </a:tr>
              <a:tr h="370840">
                <a:tc>
                  <a:txBody>
                    <a:bodyPr/>
                    <a:lstStyle/>
                    <a:p>
                      <a:pPr algn="l"/>
                      <a:r>
                        <a:rPr lang="de-CH" sz="1400" b="0" dirty="0">
                          <a:effectLst/>
                        </a:rPr>
                        <a:t>Orientation </a:t>
                      </a:r>
                      <a:r>
                        <a:rPr lang="de-CH" sz="1400" b="0" dirty="0" err="1">
                          <a:effectLst/>
                        </a:rPr>
                        <a:t>vers</a:t>
                      </a:r>
                      <a:r>
                        <a:rPr lang="de-CH" sz="1400" b="0" dirty="0">
                          <a:effectLst/>
                        </a:rPr>
                        <a:t> le passé</a:t>
                      </a:r>
                    </a:p>
                  </a:txBody>
                  <a:tcPr anchor="ctr"/>
                </a:tc>
                <a:tc>
                  <a:txBody>
                    <a:bodyPr/>
                    <a:lstStyle/>
                    <a:p>
                      <a:pPr algn="l"/>
                      <a:r>
                        <a:rPr lang="de-CH" sz="1400" b="0">
                          <a:effectLst/>
                        </a:rPr>
                        <a:t>Orientation vers le futur</a:t>
                      </a:r>
                    </a:p>
                  </a:txBody>
                  <a:tcPr anchor="ctr"/>
                </a:tc>
                <a:extLst>
                  <a:ext uri="{0D108BD9-81ED-4DB2-BD59-A6C34878D82A}">
                    <a16:rowId xmlns:a16="http://schemas.microsoft.com/office/drawing/2014/main" val="2484127225"/>
                  </a:ext>
                </a:extLst>
              </a:tr>
              <a:tr h="370840">
                <a:tc>
                  <a:txBody>
                    <a:bodyPr/>
                    <a:lstStyle/>
                    <a:p>
                      <a:pPr algn="l"/>
                      <a:r>
                        <a:rPr lang="fr-FR" sz="1400" b="0" dirty="0">
                          <a:effectLst/>
                        </a:rPr>
                        <a:t>Projection sur une autre personne</a:t>
                      </a:r>
                    </a:p>
                  </a:txBody>
                  <a:tcPr anchor="ctr"/>
                </a:tc>
                <a:tc>
                  <a:txBody>
                    <a:bodyPr/>
                    <a:lstStyle/>
                    <a:p>
                      <a:pPr algn="l"/>
                      <a:r>
                        <a:rPr lang="de-CH" sz="1400" b="0" dirty="0" err="1">
                          <a:effectLst/>
                        </a:rPr>
                        <a:t>Désir</a:t>
                      </a:r>
                      <a:r>
                        <a:rPr lang="de-CH" sz="1400" b="0" dirty="0">
                          <a:effectLst/>
                        </a:rPr>
                        <a:t> </a:t>
                      </a:r>
                      <a:r>
                        <a:rPr lang="de-CH" sz="1400" b="0" dirty="0" err="1">
                          <a:effectLst/>
                        </a:rPr>
                        <a:t>d’amélioration</a:t>
                      </a:r>
                      <a:r>
                        <a:rPr lang="de-CH" sz="1400" b="0" dirty="0">
                          <a:effectLst/>
                        </a:rPr>
                        <a:t> </a:t>
                      </a:r>
                      <a:r>
                        <a:rPr lang="de-CH" sz="1400" b="0" dirty="0" err="1">
                          <a:effectLst/>
                        </a:rPr>
                        <a:t>personnelle</a:t>
                      </a:r>
                      <a:endParaRPr lang="de-CH" sz="1400" b="0" dirty="0">
                        <a:effectLst/>
                      </a:endParaRPr>
                    </a:p>
                  </a:txBody>
                  <a:tcPr anchor="ctr"/>
                </a:tc>
                <a:extLst>
                  <a:ext uri="{0D108BD9-81ED-4DB2-BD59-A6C34878D82A}">
                    <a16:rowId xmlns:a16="http://schemas.microsoft.com/office/drawing/2014/main" val="3532975408"/>
                  </a:ext>
                </a:extLst>
              </a:tr>
              <a:tr h="370840">
                <a:tc>
                  <a:txBody>
                    <a:bodyPr/>
                    <a:lstStyle/>
                    <a:p>
                      <a:pPr algn="l"/>
                      <a:r>
                        <a:rPr lang="de-CH" sz="1400" b="0">
                          <a:effectLst/>
                        </a:rPr>
                        <a:t>Effet : ouvert</a:t>
                      </a:r>
                    </a:p>
                  </a:txBody>
                  <a:tcPr anchor="ctr"/>
                </a:tc>
                <a:tc>
                  <a:txBody>
                    <a:bodyPr/>
                    <a:lstStyle/>
                    <a:p>
                      <a:pPr algn="l"/>
                      <a:r>
                        <a:rPr lang="de-CH" sz="1400" b="0" dirty="0">
                          <a:effectLst/>
                        </a:rPr>
                        <a:t>Effet: </a:t>
                      </a:r>
                      <a:r>
                        <a:rPr lang="de-CH" sz="1400" b="0" dirty="0" err="1">
                          <a:effectLst/>
                        </a:rPr>
                        <a:t>positif</a:t>
                      </a:r>
                      <a:endParaRPr lang="de-CH" sz="1400" b="0" dirty="0">
                        <a:effectLst/>
                      </a:endParaRPr>
                    </a:p>
                  </a:txBody>
                  <a:tcPr anchor="ctr"/>
                </a:tc>
                <a:extLst>
                  <a:ext uri="{0D108BD9-81ED-4DB2-BD59-A6C34878D82A}">
                    <a16:rowId xmlns:a16="http://schemas.microsoft.com/office/drawing/2014/main" val="1030220253"/>
                  </a:ext>
                </a:extLst>
              </a:tr>
              <a:tr h="370840">
                <a:tc>
                  <a:txBody>
                    <a:bodyPr/>
                    <a:lstStyle/>
                    <a:p>
                      <a:pPr algn="l"/>
                      <a:r>
                        <a:rPr lang="de-CH" sz="1400" b="0">
                          <a:effectLst/>
                        </a:rPr>
                        <a:t>Attitude: souvent + / –</a:t>
                      </a:r>
                    </a:p>
                  </a:txBody>
                  <a:tcPr anchor="ctr"/>
                </a:tc>
                <a:tc>
                  <a:txBody>
                    <a:bodyPr/>
                    <a:lstStyle/>
                    <a:p>
                      <a:pPr algn="l"/>
                      <a:r>
                        <a:rPr lang="de-CH" sz="1400" b="0" dirty="0">
                          <a:effectLst/>
                        </a:rPr>
                        <a:t>Attitude: + / +</a:t>
                      </a:r>
                    </a:p>
                  </a:txBody>
                  <a:tcPr anchor="ctr"/>
                </a:tc>
                <a:extLst>
                  <a:ext uri="{0D108BD9-81ED-4DB2-BD59-A6C34878D82A}">
                    <a16:rowId xmlns:a16="http://schemas.microsoft.com/office/drawing/2014/main" val="3038526485"/>
                  </a:ext>
                </a:extLst>
              </a:tr>
            </a:tbl>
          </a:graphicData>
        </a:graphic>
      </p:graphicFrame>
      <p:pic>
        <p:nvPicPr>
          <p:cNvPr id="2" name="Grafik 1" descr="Mann mit einfarbiger Füllung">
            <a:extLst>
              <a:ext uri="{FF2B5EF4-FFF2-40B4-BE49-F238E27FC236}">
                <a16:creationId xmlns:a16="http://schemas.microsoft.com/office/drawing/2014/main" id="{7EC5DA0A-58CA-0AA0-CB72-CD24C28C0C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7033" y="786300"/>
            <a:ext cx="531540" cy="465821"/>
          </a:xfrm>
          <a:prstGeom prst="rect">
            <a:avLst/>
          </a:prstGeom>
        </p:spPr>
      </p:pic>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Feedback </a:t>
            </a:r>
            <a:r>
              <a:rPr lang="de-DE" dirty="0" err="1"/>
              <a:t>interactif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4467660" y="2190993"/>
            <a:ext cx="3673199" cy="1475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est le principal enseignement que tu en retires de la Leadership </a:t>
            </a:r>
            <a:r>
              <a:rPr lang="fr-FR" dirty="0" err="1"/>
              <a:t>Masterclass</a:t>
            </a:r>
            <a:r>
              <a:rPr lang="fr-FR" dirty="0"/>
              <a:t>?</a:t>
            </a:r>
            <a:endParaRPr lang="de-DE" dirty="0"/>
          </a:p>
        </p:txBody>
      </p:sp>
      <p:pic>
        <p:nvPicPr>
          <p:cNvPr id="4" name="Grafik 3" descr="Prost mit einfarbiger Füllung">
            <a:extLst>
              <a:ext uri="{FF2B5EF4-FFF2-40B4-BE49-F238E27FC236}">
                <a16:creationId xmlns:a16="http://schemas.microsoft.com/office/drawing/2014/main" id="{D57F4A97-5854-355A-510B-20BE0A7D53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63684" y="673906"/>
            <a:ext cx="652028" cy="652028"/>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9FE02-8419-4421-AF29-A6EC4CD8E966}"/>
              </a:ext>
            </a:extLst>
          </p:cNvPr>
          <p:cNvSpPr>
            <a:spLocks noGrp="1"/>
          </p:cNvSpPr>
          <p:nvPr>
            <p:ph type="title"/>
          </p:nvPr>
        </p:nvSpPr>
        <p:spPr>
          <a:xfrm>
            <a:off x="1668780" y="2665151"/>
            <a:ext cx="8846820" cy="1662211"/>
          </a:xfrm>
        </p:spPr>
        <p:txBody>
          <a:bodyPr/>
          <a:lstStyle/>
          <a:p>
            <a:r>
              <a:rPr lang="fr-FR" sz="3800" dirty="0"/>
              <a:t>Merci beaucoup pour ta contribution</a:t>
            </a:r>
            <a:r>
              <a:rPr lang="de-DE" sz="3800" dirty="0"/>
              <a:t>!</a:t>
            </a:r>
            <a:endParaRPr lang="de-CH" sz="3800" dirty="0"/>
          </a:p>
        </p:txBody>
      </p:sp>
      <p:sp>
        <p:nvSpPr>
          <p:cNvPr id="3" name="Textplatzhalter 2">
            <a:extLst>
              <a:ext uri="{FF2B5EF4-FFF2-40B4-BE49-F238E27FC236}">
                <a16:creationId xmlns:a16="http://schemas.microsoft.com/office/drawing/2014/main" id="{7076B58D-4D11-4867-ACA0-D8596AE62148}"/>
              </a:ext>
            </a:extLst>
          </p:cNvPr>
          <p:cNvSpPr>
            <a:spLocks noGrp="1"/>
          </p:cNvSpPr>
          <p:nvPr>
            <p:ph type="body" sz="quarter" idx="10"/>
          </p:nvPr>
        </p:nvSpPr>
        <p:spPr>
          <a:xfrm>
            <a:off x="2682078" y="3779779"/>
            <a:ext cx="6827837" cy="492157"/>
          </a:xfrm>
        </p:spPr>
        <p:txBody>
          <a:bodyPr/>
          <a:lstStyle/>
          <a:p>
            <a:r>
              <a:rPr lang="fr-FR" sz="2000" dirty="0"/>
              <a:t>Maintenant, mettons en œuvre et changeons les choses nous-mêmes. Tous les changements mis en œuvre seront publiés sur l'Intranet. Le meilleur changement que vous aurez choisi sera récompensé. Participez à ce projet. Cela en vaut la peine !</a:t>
            </a:r>
            <a:r>
              <a:rPr lang="de-DE" sz="2000" dirty="0"/>
              <a:t> </a:t>
            </a:r>
            <a:r>
              <a:rPr lang="fr-FR" sz="2000" dirty="0"/>
              <a:t>Veuillez envoyer vos propositions avant le </a:t>
            </a:r>
            <a:r>
              <a:rPr lang="fr-FR" sz="2000" b="1" dirty="0">
                <a:solidFill>
                  <a:schemeClr val="accent1"/>
                </a:solidFill>
              </a:rPr>
              <a:t>31 mars 2024 </a:t>
            </a:r>
            <a:r>
              <a:rPr lang="fr-FR" sz="2000" dirty="0"/>
              <a:t>à : </a:t>
            </a:r>
            <a:r>
              <a:rPr lang="fr-FR" sz="2000" b="1" dirty="0">
                <a:solidFill>
                  <a:schemeClr val="accent1"/>
                </a:solidFill>
              </a:rPr>
              <a:t>training@compass-group.ch</a:t>
            </a:r>
            <a:endParaRPr lang="de-DE" sz="2000" b="1" dirty="0">
              <a:solidFill>
                <a:schemeClr val="accent1"/>
              </a:solidFill>
            </a:endParaRPr>
          </a:p>
          <a:p>
            <a:r>
              <a:rPr lang="fr-FR" sz="2000" dirty="0"/>
              <a:t>Vous trouverez les documents nécessaires à cet effet sur:</a:t>
            </a:r>
            <a:br>
              <a:rPr lang="fr-FR" sz="2000" dirty="0"/>
            </a:br>
            <a:r>
              <a:rPr lang="fr-FR" sz="2000" b="1" dirty="0">
                <a:solidFill>
                  <a:schemeClr val="accent1"/>
                </a:solidFill>
              </a:rPr>
              <a:t>compass-group.promovetm.com </a:t>
            </a:r>
          </a:p>
        </p:txBody>
      </p:sp>
    </p:spTree>
    <p:extLst>
      <p:ext uri="{BB962C8B-B14F-4D97-AF65-F5344CB8AC3E}">
        <p14:creationId xmlns:p14="http://schemas.microsoft.com/office/powerpoint/2010/main" val="134566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p:txBody>
      </p:sp>
      <p:sp>
        <p:nvSpPr>
          <p:cNvPr id="24" name="Untertitel 1">
            <a:extLst>
              <a:ext uri="{FF2B5EF4-FFF2-40B4-BE49-F238E27FC236}">
                <a16:creationId xmlns:a16="http://schemas.microsoft.com/office/drawing/2014/main" id="{B5A843E6-19EE-87B6-515B-259F67624650}"/>
              </a:ext>
            </a:extLst>
          </p:cNvPr>
          <p:cNvSpPr>
            <a:spLocks noGrp="1"/>
          </p:cNvSpPr>
          <p:nvPr>
            <p:ph type="subTitle" idx="1"/>
          </p:nvPr>
        </p:nvSpPr>
        <p:spPr>
          <a:xfrm>
            <a:off x="376288" y="1364517"/>
            <a:ext cx="11504330" cy="283128"/>
          </a:xfrm>
        </p:spPr>
        <p:txBody>
          <a:bodyPr>
            <a:normAutofit lnSpcReduction="10000"/>
          </a:bodyPr>
          <a:lstStyle/>
          <a:p>
            <a:r>
              <a:rPr lang="de-CH" dirty="0"/>
              <a:t>Programme complet</a:t>
            </a:r>
          </a:p>
        </p:txBody>
      </p:sp>
      <p:sp>
        <p:nvSpPr>
          <p:cNvPr id="25" name="Titel 2">
            <a:extLst>
              <a:ext uri="{FF2B5EF4-FFF2-40B4-BE49-F238E27FC236}">
                <a16:creationId xmlns:a16="http://schemas.microsoft.com/office/drawing/2014/main" id="{5FD446E5-607D-0565-7CBA-707876D19A25}"/>
              </a:ext>
            </a:extLst>
          </p:cNvPr>
          <p:cNvSpPr>
            <a:spLocks noGrp="1"/>
          </p:cNvSpPr>
          <p:nvPr>
            <p:ph type="title"/>
          </p:nvPr>
        </p:nvSpPr>
        <p:spPr>
          <a:xfrm>
            <a:off x="376287" y="694201"/>
            <a:ext cx="11504330" cy="650021"/>
          </a:xfrm>
        </p:spPr>
        <p:txBody>
          <a:bodyPr/>
          <a:lstStyle/>
          <a:p>
            <a:r>
              <a:rPr lang="de-DE" dirty="0" err="1"/>
              <a:t>Réduire</a:t>
            </a:r>
            <a:r>
              <a:rPr lang="de-DE" dirty="0"/>
              <a:t> la </a:t>
            </a:r>
            <a:r>
              <a:rPr lang="de-DE" dirty="0" err="1"/>
              <a:t>pression</a:t>
            </a:r>
            <a:r>
              <a:rPr lang="de-DE" dirty="0"/>
              <a:t>, </a:t>
            </a:r>
            <a:r>
              <a:rPr lang="de-DE" dirty="0" err="1"/>
              <a:t>améliorer</a:t>
            </a:r>
            <a:r>
              <a:rPr lang="de-DE" dirty="0"/>
              <a:t> le </a:t>
            </a:r>
            <a:r>
              <a:rPr lang="de-DE" dirty="0" err="1"/>
              <a:t>leadership</a:t>
            </a:r>
            <a:endParaRPr lang="de-CH" dirty="0"/>
          </a:p>
        </p:txBody>
      </p:sp>
      <p:sp>
        <p:nvSpPr>
          <p:cNvPr id="26" name="Rechteck: abgerundete Ecken 25">
            <a:extLst>
              <a:ext uri="{FF2B5EF4-FFF2-40B4-BE49-F238E27FC236}">
                <a16:creationId xmlns:a16="http://schemas.microsoft.com/office/drawing/2014/main" id="{87335C71-9871-CA9A-CC71-CE330AA12168}"/>
              </a:ext>
            </a:extLst>
          </p:cNvPr>
          <p:cNvSpPr/>
          <p:nvPr/>
        </p:nvSpPr>
        <p:spPr>
          <a:xfrm>
            <a:off x="112129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27" name="Rechteck: abgerundete Ecken 26">
            <a:extLst>
              <a:ext uri="{FF2B5EF4-FFF2-40B4-BE49-F238E27FC236}">
                <a16:creationId xmlns:a16="http://schemas.microsoft.com/office/drawing/2014/main" id="{9BE42B08-865B-EDB4-89DE-C2FE01FDA5E7}"/>
              </a:ext>
            </a:extLst>
          </p:cNvPr>
          <p:cNvSpPr/>
          <p:nvPr/>
        </p:nvSpPr>
        <p:spPr>
          <a:xfrm>
            <a:off x="356902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28" name="Rechteck: abgerundete Ecken 27">
            <a:extLst>
              <a:ext uri="{FF2B5EF4-FFF2-40B4-BE49-F238E27FC236}">
                <a16:creationId xmlns:a16="http://schemas.microsoft.com/office/drawing/2014/main" id="{987B810C-9BCD-A236-3E2A-AE106CD5CFEF}"/>
              </a:ext>
            </a:extLst>
          </p:cNvPr>
          <p:cNvSpPr/>
          <p:nvPr/>
        </p:nvSpPr>
        <p:spPr>
          <a:xfrm>
            <a:off x="1121296" y="3056762"/>
            <a:ext cx="2323322" cy="128883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9" name="Rechteck: abgerundete Ecken 28">
            <a:extLst>
              <a:ext uri="{FF2B5EF4-FFF2-40B4-BE49-F238E27FC236}">
                <a16:creationId xmlns:a16="http://schemas.microsoft.com/office/drawing/2014/main" id="{4ECBAF9E-E177-3EC9-6837-83D2C86FD0E5}"/>
              </a:ext>
            </a:extLst>
          </p:cNvPr>
          <p:cNvSpPr/>
          <p:nvPr/>
        </p:nvSpPr>
        <p:spPr>
          <a:xfrm>
            <a:off x="3569026" y="3060587"/>
            <a:ext cx="2323322" cy="1288836"/>
          </a:xfrm>
          <a:prstGeom prst="roundRect">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a:extLst>
              <a:ext uri="{FF2B5EF4-FFF2-40B4-BE49-F238E27FC236}">
                <a16:creationId xmlns:a16="http://schemas.microsoft.com/office/drawing/2014/main" id="{4895BA36-6FEE-1243-75FF-41855C687EC3}"/>
              </a:ext>
            </a:extLst>
          </p:cNvPr>
          <p:cNvSpPr txBox="1"/>
          <p:nvPr/>
        </p:nvSpPr>
        <p:spPr>
          <a:xfrm>
            <a:off x="1367683" y="1698445"/>
            <a:ext cx="1853391" cy="1292662"/>
          </a:xfrm>
          <a:prstGeom prst="rect">
            <a:avLst/>
          </a:prstGeom>
          <a:noFill/>
        </p:spPr>
        <p:txBody>
          <a:bodyPr wrap="none" rtlCol="0">
            <a:spAutoFit/>
          </a:bodyPr>
          <a:lstStyle/>
          <a:p>
            <a:pPr algn="ctr"/>
            <a:r>
              <a:rPr lang="de-DE" sz="2000" dirty="0">
                <a:solidFill>
                  <a:schemeClr val="bg1"/>
                </a:solidFill>
              </a:rPr>
              <a:t>Atelier 1:</a:t>
            </a:r>
            <a:br>
              <a:rPr lang="de-DE" sz="2000" dirty="0">
                <a:solidFill>
                  <a:schemeClr val="bg1"/>
                </a:solidFill>
              </a:rPr>
            </a:br>
            <a:r>
              <a:rPr lang="de-DE" sz="2000" dirty="0" err="1">
                <a:solidFill>
                  <a:schemeClr val="bg1"/>
                </a:solidFill>
              </a:rPr>
              <a:t>Qu'est-ce</a:t>
            </a:r>
            <a:r>
              <a:rPr lang="de-DE" sz="2000" dirty="0">
                <a:solidFill>
                  <a:schemeClr val="bg1"/>
                </a:solidFill>
              </a:rPr>
              <a:t> </a:t>
            </a:r>
            <a:r>
              <a:rPr lang="de-DE" sz="2000" dirty="0" err="1">
                <a:solidFill>
                  <a:schemeClr val="bg1"/>
                </a:solidFill>
              </a:rPr>
              <a:t>que</a:t>
            </a:r>
            <a:r>
              <a:rPr lang="de-DE" sz="2000" dirty="0">
                <a:solidFill>
                  <a:schemeClr val="bg1"/>
                </a:solidFill>
              </a:rPr>
              <a:t> </a:t>
            </a:r>
            <a:br>
              <a:rPr lang="de-DE" sz="2000" dirty="0">
                <a:solidFill>
                  <a:schemeClr val="bg1"/>
                </a:solidFill>
              </a:rPr>
            </a:br>
            <a:r>
              <a:rPr lang="de-DE" sz="2000" dirty="0">
                <a:solidFill>
                  <a:schemeClr val="bg1"/>
                </a:solidFill>
              </a:rPr>
              <a:t>le </a:t>
            </a:r>
            <a:r>
              <a:rPr lang="de-DE" sz="2000" dirty="0" err="1">
                <a:solidFill>
                  <a:schemeClr val="bg1"/>
                </a:solidFill>
              </a:rPr>
              <a:t>leadership</a:t>
            </a:r>
            <a:r>
              <a:rPr lang="de-DE" sz="2000" dirty="0">
                <a:solidFill>
                  <a:schemeClr val="bg1"/>
                </a:solidFill>
              </a:rPr>
              <a:t> ?</a:t>
            </a:r>
            <a:br>
              <a:rPr lang="de-DE" dirty="0">
                <a:solidFill>
                  <a:schemeClr val="bg1"/>
                </a:solidFill>
              </a:rPr>
            </a:br>
            <a:r>
              <a:rPr lang="de-DE" dirty="0">
                <a:solidFill>
                  <a:schemeClr val="bg1"/>
                </a:solidFill>
              </a:rPr>
              <a:t>Mai 2023</a:t>
            </a:r>
            <a:endParaRPr lang="de-CH" dirty="0">
              <a:solidFill>
                <a:schemeClr val="bg1"/>
              </a:solidFill>
            </a:endParaRPr>
          </a:p>
        </p:txBody>
      </p:sp>
      <p:sp>
        <p:nvSpPr>
          <p:cNvPr id="31" name="Textfeld 30">
            <a:extLst>
              <a:ext uri="{FF2B5EF4-FFF2-40B4-BE49-F238E27FC236}">
                <a16:creationId xmlns:a16="http://schemas.microsoft.com/office/drawing/2014/main" id="{8CBB38FB-7E0C-1E30-4865-F33891DE2B63}"/>
              </a:ext>
            </a:extLst>
          </p:cNvPr>
          <p:cNvSpPr txBox="1"/>
          <p:nvPr/>
        </p:nvSpPr>
        <p:spPr>
          <a:xfrm>
            <a:off x="3910592" y="1684969"/>
            <a:ext cx="1640193" cy="1292662"/>
          </a:xfrm>
          <a:prstGeom prst="rect">
            <a:avLst/>
          </a:prstGeom>
          <a:noFill/>
        </p:spPr>
        <p:txBody>
          <a:bodyPr wrap="none" rtlCol="0">
            <a:spAutoFit/>
          </a:bodyPr>
          <a:lstStyle/>
          <a:p>
            <a:pPr algn="ctr"/>
            <a:r>
              <a:rPr lang="de-DE" sz="2000" dirty="0">
                <a:solidFill>
                  <a:schemeClr val="bg1"/>
                </a:solidFill>
              </a:rPr>
              <a:t>Atelier 2:</a:t>
            </a:r>
            <a:br>
              <a:rPr lang="de-DE" sz="2000" dirty="0">
                <a:solidFill>
                  <a:schemeClr val="bg1"/>
                </a:solidFill>
              </a:rPr>
            </a:br>
            <a:r>
              <a:rPr lang="de-DE" sz="2000" dirty="0" err="1">
                <a:solidFill>
                  <a:schemeClr val="bg1"/>
                </a:solidFill>
              </a:rPr>
              <a:t>Comprendre</a:t>
            </a:r>
            <a:br>
              <a:rPr lang="de-DE" sz="2000" dirty="0">
                <a:solidFill>
                  <a:schemeClr val="bg1"/>
                </a:solidFill>
              </a:rPr>
            </a:b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Juin</a:t>
            </a:r>
            <a:r>
              <a:rPr lang="de-DE" dirty="0">
                <a:solidFill>
                  <a:schemeClr val="bg1"/>
                </a:solidFill>
              </a:rPr>
              <a:t> 2023</a:t>
            </a:r>
            <a:endParaRPr lang="de-CH" dirty="0">
              <a:solidFill>
                <a:schemeClr val="bg1"/>
              </a:solidFill>
            </a:endParaRPr>
          </a:p>
        </p:txBody>
      </p:sp>
      <p:sp>
        <p:nvSpPr>
          <p:cNvPr id="32" name="Textfeld 31">
            <a:extLst>
              <a:ext uri="{FF2B5EF4-FFF2-40B4-BE49-F238E27FC236}">
                <a16:creationId xmlns:a16="http://schemas.microsoft.com/office/drawing/2014/main" id="{87B14106-3AB5-777C-A0AA-2B18B826E1DE}"/>
              </a:ext>
            </a:extLst>
          </p:cNvPr>
          <p:cNvSpPr txBox="1"/>
          <p:nvPr/>
        </p:nvSpPr>
        <p:spPr>
          <a:xfrm>
            <a:off x="969520" y="3075196"/>
            <a:ext cx="2671212" cy="1292662"/>
          </a:xfrm>
          <a:prstGeom prst="rect">
            <a:avLst/>
          </a:prstGeom>
          <a:noFill/>
        </p:spPr>
        <p:txBody>
          <a:bodyPr wrap="square" rtlCol="0">
            <a:spAutoFit/>
          </a:bodyPr>
          <a:lstStyle/>
          <a:p>
            <a:pPr algn="ctr"/>
            <a:r>
              <a:rPr lang="de-DE" sz="2000" dirty="0">
                <a:solidFill>
                  <a:schemeClr val="bg1"/>
                </a:solidFill>
              </a:rPr>
              <a:t>Atelier 3:</a:t>
            </a:r>
            <a:br>
              <a:rPr lang="de-DE" sz="2000" dirty="0">
                <a:solidFill>
                  <a:schemeClr val="bg1"/>
                </a:solidFill>
              </a:rPr>
            </a:br>
            <a:r>
              <a:rPr lang="de-DE" sz="2000" dirty="0" err="1">
                <a:solidFill>
                  <a:schemeClr val="bg1"/>
                </a:solidFill>
              </a:rPr>
              <a:t>Expérimenter</a:t>
            </a:r>
            <a:br>
              <a:rPr lang="de-DE" sz="2000" dirty="0">
                <a:solidFill>
                  <a:schemeClr val="bg1"/>
                </a:solidFill>
              </a:rPr>
            </a:br>
            <a:r>
              <a:rPr lang="de-DE" sz="2000" dirty="0" err="1">
                <a:solidFill>
                  <a:schemeClr val="bg1"/>
                </a:solidFill>
              </a:rPr>
              <a:t>l‘autogestion</a:t>
            </a:r>
            <a:endParaRPr lang="de-DE" sz="2000" dirty="0">
              <a:solidFill>
                <a:schemeClr val="bg1"/>
              </a:solidFill>
            </a:endParaRPr>
          </a:p>
          <a:p>
            <a:pPr algn="ctr"/>
            <a:r>
              <a:rPr lang="de-DE" dirty="0" err="1">
                <a:solidFill>
                  <a:schemeClr val="bg1"/>
                </a:solidFill>
              </a:rPr>
              <a:t>Octobre</a:t>
            </a:r>
            <a:r>
              <a:rPr lang="de-DE" dirty="0">
                <a:solidFill>
                  <a:schemeClr val="bg1"/>
                </a:solidFill>
              </a:rPr>
              <a:t> 2023</a:t>
            </a:r>
            <a:endParaRPr lang="de-CH" dirty="0">
              <a:solidFill>
                <a:schemeClr val="bg1"/>
              </a:solidFill>
            </a:endParaRPr>
          </a:p>
        </p:txBody>
      </p:sp>
      <p:sp>
        <p:nvSpPr>
          <p:cNvPr id="33" name="Textfeld 32">
            <a:extLst>
              <a:ext uri="{FF2B5EF4-FFF2-40B4-BE49-F238E27FC236}">
                <a16:creationId xmlns:a16="http://schemas.microsoft.com/office/drawing/2014/main" id="{5980558F-C7F3-724A-5B64-ED3A6633FE5E}"/>
              </a:ext>
            </a:extLst>
          </p:cNvPr>
          <p:cNvSpPr txBox="1"/>
          <p:nvPr/>
        </p:nvSpPr>
        <p:spPr>
          <a:xfrm>
            <a:off x="3562635" y="3030086"/>
            <a:ext cx="2323321" cy="1292662"/>
          </a:xfrm>
          <a:prstGeom prst="rect">
            <a:avLst/>
          </a:prstGeom>
          <a:noFill/>
        </p:spPr>
        <p:txBody>
          <a:bodyPr wrap="square" rtlCol="0">
            <a:spAutoFit/>
          </a:bodyPr>
          <a:lstStyle/>
          <a:p>
            <a:pPr algn="ctr"/>
            <a:r>
              <a:rPr lang="de-DE" sz="2000" dirty="0">
                <a:solidFill>
                  <a:schemeClr val="bg1"/>
                </a:solidFill>
              </a:rPr>
              <a:t>Atelier 4:</a:t>
            </a:r>
            <a:br>
              <a:rPr lang="de-DE" sz="2000" dirty="0">
                <a:solidFill>
                  <a:schemeClr val="bg1"/>
                </a:solidFill>
              </a:rPr>
            </a:br>
            <a:r>
              <a:rPr lang="de-DE" sz="2000" dirty="0" err="1">
                <a:solidFill>
                  <a:schemeClr val="bg1"/>
                </a:solidFill>
              </a:rPr>
              <a:t>Concevoir</a:t>
            </a:r>
            <a:endParaRPr lang="de-DE" sz="2000" dirty="0">
              <a:solidFill>
                <a:schemeClr val="bg1"/>
              </a:solidFill>
            </a:endParaRPr>
          </a:p>
          <a:p>
            <a:pPr algn="ct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Novembre</a:t>
            </a:r>
            <a:r>
              <a:rPr lang="de-DE" dirty="0">
                <a:solidFill>
                  <a:schemeClr val="bg1"/>
                </a:solidFill>
              </a:rPr>
              <a:t> 2023</a:t>
            </a:r>
            <a:endParaRPr lang="de-CH" dirty="0">
              <a:solidFill>
                <a:schemeClr val="bg1"/>
              </a:solidFill>
            </a:endParaRPr>
          </a:p>
        </p:txBody>
      </p:sp>
      <p:sp>
        <p:nvSpPr>
          <p:cNvPr id="34" name="Rechteck: abgerundete Ecken 33">
            <a:extLst>
              <a:ext uri="{FF2B5EF4-FFF2-40B4-BE49-F238E27FC236}">
                <a16:creationId xmlns:a16="http://schemas.microsoft.com/office/drawing/2014/main" id="{B10227D8-1ED1-5E53-627D-8BA4531A4C2C}"/>
              </a:ext>
            </a:extLst>
          </p:cNvPr>
          <p:cNvSpPr/>
          <p:nvPr/>
        </p:nvSpPr>
        <p:spPr>
          <a:xfrm>
            <a:off x="1132718" y="4434015"/>
            <a:ext cx="2323322" cy="128883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5" name="Rechteck: abgerundete Ecken 34">
            <a:extLst>
              <a:ext uri="{FF2B5EF4-FFF2-40B4-BE49-F238E27FC236}">
                <a16:creationId xmlns:a16="http://schemas.microsoft.com/office/drawing/2014/main" id="{DB462738-7F6C-7F5A-A4C8-DC5E42118275}"/>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6" name="Textfeld 35">
            <a:extLst>
              <a:ext uri="{FF2B5EF4-FFF2-40B4-BE49-F238E27FC236}">
                <a16:creationId xmlns:a16="http://schemas.microsoft.com/office/drawing/2014/main" id="{D87CA934-C0B4-3910-3089-E036E9ABEC32}"/>
              </a:ext>
            </a:extLst>
          </p:cNvPr>
          <p:cNvSpPr txBox="1"/>
          <p:nvPr/>
        </p:nvSpPr>
        <p:spPr>
          <a:xfrm>
            <a:off x="1132718" y="4411252"/>
            <a:ext cx="2374290" cy="1292662"/>
          </a:xfrm>
          <a:prstGeom prst="rect">
            <a:avLst/>
          </a:prstGeom>
          <a:noFill/>
        </p:spPr>
        <p:txBody>
          <a:bodyPr wrap="square" rtlCol="0">
            <a:spAutoFit/>
          </a:bodyPr>
          <a:lstStyle/>
          <a:p>
            <a:pPr algn="ctr"/>
            <a:r>
              <a:rPr lang="de-DE" sz="2000" dirty="0">
                <a:solidFill>
                  <a:schemeClr val="bg1"/>
                </a:solidFill>
              </a:rPr>
              <a:t>Atelier 5:</a:t>
            </a:r>
            <a:br>
              <a:rPr lang="de-DE" sz="2000" dirty="0">
                <a:solidFill>
                  <a:schemeClr val="bg1"/>
                </a:solidFill>
              </a:rPr>
            </a:br>
            <a:r>
              <a:rPr lang="de-DE" sz="2000" dirty="0" err="1">
                <a:solidFill>
                  <a:schemeClr val="bg1"/>
                </a:solidFill>
              </a:rPr>
              <a:t>Mener</a:t>
            </a:r>
            <a:r>
              <a:rPr lang="de-DE" sz="2000" dirty="0">
                <a:solidFill>
                  <a:schemeClr val="bg1"/>
                </a:solidFill>
              </a:rPr>
              <a:t> des </a:t>
            </a:r>
            <a:r>
              <a:rPr lang="de-DE" sz="2000" dirty="0" err="1">
                <a:solidFill>
                  <a:schemeClr val="bg1"/>
                </a:solidFill>
              </a:rPr>
              <a:t>discussions</a:t>
            </a:r>
            <a:endParaRPr lang="de-DE" sz="2000" dirty="0">
              <a:solidFill>
                <a:schemeClr val="bg1"/>
              </a:solidFill>
            </a:endParaRPr>
          </a:p>
          <a:p>
            <a:pPr algn="ctr"/>
            <a:r>
              <a:rPr lang="de-DE" dirty="0">
                <a:solidFill>
                  <a:schemeClr val="bg1"/>
                </a:solidFill>
              </a:rPr>
              <a:t> Janvier 2023</a:t>
            </a:r>
            <a:endParaRPr lang="de-CH" dirty="0">
              <a:solidFill>
                <a:schemeClr val="bg1"/>
              </a:solidFill>
            </a:endParaRPr>
          </a:p>
        </p:txBody>
      </p:sp>
      <p:sp>
        <p:nvSpPr>
          <p:cNvPr id="37" name="Textfeld 36">
            <a:extLst>
              <a:ext uri="{FF2B5EF4-FFF2-40B4-BE49-F238E27FC236}">
                <a16:creationId xmlns:a16="http://schemas.microsoft.com/office/drawing/2014/main" id="{727EE4A8-47D9-8804-4B93-E69C073A772B}"/>
              </a:ext>
            </a:extLst>
          </p:cNvPr>
          <p:cNvSpPr txBox="1"/>
          <p:nvPr/>
        </p:nvSpPr>
        <p:spPr>
          <a:xfrm>
            <a:off x="3776866" y="4441708"/>
            <a:ext cx="1980029" cy="1292662"/>
          </a:xfrm>
          <a:prstGeom prst="rect">
            <a:avLst/>
          </a:prstGeom>
          <a:noFill/>
        </p:spPr>
        <p:txBody>
          <a:bodyPr wrap="none" rtlCol="0">
            <a:spAutoFit/>
          </a:bodyPr>
          <a:lstStyle/>
          <a:p>
            <a:pPr algn="ctr"/>
            <a:r>
              <a:rPr lang="de-DE" sz="2000" dirty="0">
                <a:solidFill>
                  <a:schemeClr val="bg1"/>
                </a:solidFill>
              </a:rPr>
              <a:t>Atelier 6:</a:t>
            </a:r>
            <a:br>
              <a:rPr lang="de-DE" sz="2000" dirty="0">
                <a:solidFill>
                  <a:schemeClr val="bg1"/>
                </a:solidFill>
              </a:rPr>
            </a:br>
            <a:r>
              <a:rPr lang="de-DE" sz="2000" dirty="0">
                <a:solidFill>
                  <a:schemeClr val="bg1"/>
                </a:solidFill>
              </a:rPr>
              <a:t>Savoir </a:t>
            </a:r>
            <a:r>
              <a:rPr lang="de-DE" sz="2000" dirty="0" err="1">
                <a:solidFill>
                  <a:schemeClr val="bg1"/>
                </a:solidFill>
              </a:rPr>
              <a:t>gérer</a:t>
            </a:r>
            <a:r>
              <a:rPr lang="de-DE" sz="2000" dirty="0">
                <a:solidFill>
                  <a:schemeClr val="bg1"/>
                </a:solidFill>
              </a:rPr>
              <a:t> </a:t>
            </a:r>
            <a:r>
              <a:rPr lang="de-DE" sz="2000" dirty="0" err="1">
                <a:solidFill>
                  <a:schemeClr val="bg1"/>
                </a:solidFill>
              </a:rPr>
              <a:t>les</a:t>
            </a:r>
            <a:br>
              <a:rPr lang="de-DE" sz="2000" dirty="0">
                <a:solidFill>
                  <a:schemeClr val="bg1"/>
                </a:solidFill>
              </a:rPr>
            </a:br>
            <a:r>
              <a:rPr lang="de-DE" sz="2000" dirty="0" err="1">
                <a:solidFill>
                  <a:schemeClr val="bg1"/>
                </a:solidFill>
              </a:rPr>
              <a:t>transformations</a:t>
            </a:r>
            <a:br>
              <a:rPr lang="de-DE" dirty="0">
                <a:solidFill>
                  <a:schemeClr val="bg1"/>
                </a:solidFill>
              </a:rPr>
            </a:br>
            <a:r>
              <a:rPr lang="de-DE" dirty="0">
                <a:solidFill>
                  <a:schemeClr val="bg1"/>
                </a:solidFill>
              </a:rPr>
              <a:t> </a:t>
            </a:r>
            <a:r>
              <a:rPr lang="de-DE" dirty="0" err="1">
                <a:solidFill>
                  <a:schemeClr val="bg1"/>
                </a:solidFill>
              </a:rPr>
              <a:t>Février</a:t>
            </a:r>
            <a:r>
              <a:rPr lang="de-DE" dirty="0">
                <a:solidFill>
                  <a:schemeClr val="bg1"/>
                </a:solidFill>
              </a:rPr>
              <a:t> 2024</a:t>
            </a:r>
            <a:endParaRPr lang="de-CH" dirty="0">
              <a:solidFill>
                <a:schemeClr val="bg1"/>
              </a:solidFill>
            </a:endParaRPr>
          </a:p>
        </p:txBody>
      </p:sp>
      <p:sp>
        <p:nvSpPr>
          <p:cNvPr id="38" name="Rechteck: abgerundete Ecken 37">
            <a:extLst>
              <a:ext uri="{FF2B5EF4-FFF2-40B4-BE49-F238E27FC236}">
                <a16:creationId xmlns:a16="http://schemas.microsoft.com/office/drawing/2014/main" id="{E4B1F5F3-25E1-36A4-CEE8-834E8C64EEFE}"/>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Plans de </a:t>
            </a:r>
            <a:r>
              <a:rPr lang="de-DE" sz="2000" dirty="0" err="1"/>
              <a:t>développement</a:t>
            </a:r>
            <a:r>
              <a:rPr lang="de-DE" sz="2000" dirty="0"/>
              <a:t> </a:t>
            </a:r>
            <a:br>
              <a:rPr lang="de-DE" sz="2000" dirty="0"/>
            </a:br>
            <a:r>
              <a:rPr lang="de-DE" sz="2000" dirty="0" err="1"/>
              <a:t>individuels</a:t>
            </a:r>
            <a:endParaRPr lang="de-DE" sz="2000" dirty="0"/>
          </a:p>
          <a:p>
            <a:pPr algn="ctr"/>
            <a:endParaRPr lang="de-DE" sz="2000" dirty="0"/>
          </a:p>
          <a:p>
            <a:pPr algn="ctr"/>
            <a:r>
              <a:rPr lang="de-DE" sz="2000" dirty="0"/>
              <a:t>2h/Equipe</a:t>
            </a:r>
          </a:p>
          <a:p>
            <a:pPr algn="ctr"/>
            <a:br>
              <a:rPr lang="de-DE" sz="2000" dirty="0"/>
            </a:br>
            <a:r>
              <a:rPr lang="de-DE" sz="2000" dirty="0"/>
              <a:t>Entre </a:t>
            </a:r>
            <a:br>
              <a:rPr lang="de-DE" sz="2000" dirty="0"/>
            </a:br>
            <a:r>
              <a:rPr lang="de-DE" sz="2000" dirty="0"/>
              <a:t>Atelier 1-6</a:t>
            </a:r>
          </a:p>
          <a:p>
            <a:pPr algn="ctr"/>
            <a:endParaRPr lang="de-CH" sz="2000" dirty="0"/>
          </a:p>
        </p:txBody>
      </p:sp>
      <p:sp>
        <p:nvSpPr>
          <p:cNvPr id="39" name="Rechteck: abgerundete Ecken 38">
            <a:extLst>
              <a:ext uri="{FF2B5EF4-FFF2-40B4-BE49-F238E27FC236}">
                <a16:creationId xmlns:a16="http://schemas.microsoft.com/office/drawing/2014/main" id="{4673D76E-48FC-DFDF-E1D6-186DDEE027CF}"/>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Coachings </a:t>
            </a:r>
            <a:r>
              <a:rPr lang="de-DE" sz="2000" dirty="0" err="1"/>
              <a:t>individuels</a:t>
            </a:r>
            <a:endParaRPr lang="de-DE" sz="2000" dirty="0"/>
          </a:p>
          <a:p>
            <a:pPr algn="ctr"/>
            <a:endParaRPr lang="de-DE" sz="2000" dirty="0"/>
          </a:p>
          <a:p>
            <a:pPr algn="ctr"/>
            <a:endParaRPr lang="de-DE" sz="2000" dirty="0"/>
          </a:p>
          <a:p>
            <a:pPr algn="ctr"/>
            <a:r>
              <a:rPr lang="de-DE" sz="2000" dirty="0"/>
              <a:t>2h/</a:t>
            </a:r>
            <a:r>
              <a:rPr lang="de-DE" sz="2000" dirty="0" err="1"/>
              <a:t>Personne</a:t>
            </a:r>
            <a:endParaRPr lang="de-DE" sz="2000" dirty="0"/>
          </a:p>
          <a:p>
            <a:pPr algn="ctr"/>
            <a:br>
              <a:rPr lang="de-DE" sz="2000" dirty="0"/>
            </a:br>
            <a:r>
              <a:rPr lang="de-DE" sz="2000" dirty="0"/>
              <a:t>Entre </a:t>
            </a:r>
            <a:br>
              <a:rPr lang="de-DE" sz="2000" dirty="0"/>
            </a:br>
            <a:r>
              <a:rPr lang="de-DE" sz="2000" dirty="0"/>
              <a:t>Atelier 1-6</a:t>
            </a:r>
          </a:p>
          <a:p>
            <a:pPr algn="ctr"/>
            <a:endParaRPr lang="de-CH" sz="2000" dirty="0"/>
          </a:p>
        </p:txBody>
      </p:sp>
      <p:sp>
        <p:nvSpPr>
          <p:cNvPr id="40" name="Rechteck: abgerundete Ecken 39">
            <a:extLst>
              <a:ext uri="{FF2B5EF4-FFF2-40B4-BE49-F238E27FC236}">
                <a16:creationId xmlns:a16="http://schemas.microsoft.com/office/drawing/2014/main" id="{29032B3C-233F-7519-CEA8-79FD13687C58}"/>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Cérémonie de </a:t>
            </a:r>
            <a:r>
              <a:rPr lang="de-DE" sz="2000" dirty="0" err="1"/>
              <a:t>clôture</a:t>
            </a:r>
            <a:endParaRPr lang="de-DE" sz="2000" dirty="0"/>
          </a:p>
          <a:p>
            <a:pPr algn="ctr"/>
            <a:r>
              <a:rPr lang="de-DE" dirty="0"/>
              <a:t>Printemps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553221"/>
            <a:ext cx="7301271" cy="4564063"/>
          </a:xfrm>
        </p:spPr>
        <p:txBody>
          <a:bodyPr/>
          <a:lstStyle/>
          <a:p>
            <a:r>
              <a:rPr lang="de-CH" dirty="0" err="1">
                <a:latin typeface="+mj-lt"/>
                <a:ea typeface="Times New Roman" panose="02020603050405020304" pitchFamily="18" charset="0"/>
                <a:cs typeface="Times New Roman" panose="02020603050405020304" pitchFamily="18" charset="0"/>
              </a:rPr>
              <a:t>Introduction</a:t>
            </a:r>
            <a:r>
              <a:rPr lang="de-CH" dirty="0">
                <a:latin typeface="+mj-lt"/>
                <a:ea typeface="Times New Roman" panose="02020603050405020304" pitchFamily="18" charset="0"/>
                <a:cs typeface="Times New Roman" panose="02020603050405020304" pitchFamily="18" charset="0"/>
              </a:rPr>
              <a:t> et </a:t>
            </a:r>
            <a:r>
              <a:rPr lang="de-CH" dirty="0" err="1">
                <a:latin typeface="+mj-lt"/>
                <a:ea typeface="Times New Roman" panose="02020603050405020304" pitchFamily="18" charset="0"/>
                <a:cs typeface="Times New Roman" panose="02020603050405020304" pitchFamily="18" charset="0"/>
              </a:rPr>
              <a:t>présentation</a:t>
            </a:r>
            <a:br>
              <a:rPr lang="de-CH" dirty="0">
                <a:latin typeface="+mj-lt"/>
                <a:ea typeface="Times New Roman" panose="02020603050405020304" pitchFamily="18" charset="0"/>
                <a:cs typeface="Times New Roman" panose="02020603050405020304" pitchFamily="18" charset="0"/>
              </a:rPr>
            </a:br>
            <a:r>
              <a:rPr lang="de-CH" dirty="0" err="1">
                <a:latin typeface="+mj-lt"/>
                <a:ea typeface="Times New Roman" panose="02020603050405020304" pitchFamily="18" charset="0"/>
                <a:cs typeface="Times New Roman" panose="02020603050405020304" pitchFamily="18" charset="0"/>
              </a:rPr>
              <a:t>Présentation</a:t>
            </a:r>
            <a:r>
              <a:rPr lang="de-CH" dirty="0">
                <a:latin typeface="+mj-lt"/>
                <a:ea typeface="Times New Roman" panose="02020603050405020304" pitchFamily="18" charset="0"/>
                <a:cs typeface="Times New Roman" panose="02020603050405020304" pitchFamily="18" charset="0"/>
              </a:rPr>
              <a:t> des </a:t>
            </a:r>
            <a:r>
              <a:rPr lang="de-CH" dirty="0" err="1">
                <a:latin typeface="+mj-lt"/>
                <a:ea typeface="Times New Roman" panose="02020603050405020304" pitchFamily="18" charset="0"/>
                <a:cs typeface="Times New Roman" panose="02020603050405020304" pitchFamily="18" charset="0"/>
              </a:rPr>
              <a:t>objectifs</a:t>
            </a:r>
            <a:endParaRPr lang="de-CH" dirty="0">
              <a:latin typeface="+mj-lt"/>
              <a:ea typeface="Times New Roman" panose="02020603050405020304" pitchFamily="18" charset="0"/>
              <a:cs typeface="Times New Roman" panose="02020603050405020304" pitchFamily="18" charset="0"/>
            </a:endParaRPr>
          </a:p>
          <a:p>
            <a:r>
              <a:rPr lang="de-CH" dirty="0">
                <a:latin typeface="+mj-lt"/>
                <a:ea typeface="Times New Roman" panose="02020603050405020304" pitchFamily="18" charset="0"/>
                <a:cs typeface="Times New Roman" panose="02020603050405020304" pitchFamily="18" charset="0"/>
              </a:rPr>
              <a:t>Restes de la </a:t>
            </a:r>
            <a:r>
              <a:rPr lang="de-CH" dirty="0" err="1">
                <a:latin typeface="+mj-lt"/>
                <a:ea typeface="Times New Roman" panose="02020603050405020304" pitchFamily="18" charset="0"/>
                <a:cs typeface="Times New Roman" panose="02020603050405020304" pitchFamily="18" charset="0"/>
              </a:rPr>
              <a:t>dernière</a:t>
            </a:r>
            <a:r>
              <a:rPr lang="de-CH" dirty="0">
                <a:latin typeface="+mj-lt"/>
                <a:ea typeface="Times New Roman" panose="02020603050405020304" pitchFamily="18" charset="0"/>
                <a:cs typeface="Times New Roman" panose="02020603050405020304" pitchFamily="18" charset="0"/>
              </a:rPr>
              <a:t> </a:t>
            </a:r>
            <a:r>
              <a:rPr lang="de-CH" dirty="0" err="1">
                <a:latin typeface="+mj-lt"/>
                <a:ea typeface="Times New Roman" panose="02020603050405020304" pitchFamily="18" charset="0"/>
                <a:cs typeface="Times New Roman" panose="02020603050405020304" pitchFamily="18" charset="0"/>
              </a:rPr>
              <a:t>fois</a:t>
            </a:r>
            <a:endParaRPr lang="de-CH" dirty="0">
              <a:latin typeface="+mj-lt"/>
              <a:ea typeface="Times New Roman" panose="02020603050405020304" pitchFamily="18" charset="0"/>
              <a:cs typeface="Times New Roman" panose="02020603050405020304" pitchFamily="18" charset="0"/>
            </a:endParaRPr>
          </a:p>
          <a:p>
            <a:r>
              <a:rPr lang="fr-FR" sz="2400" dirty="0">
                <a:latin typeface="+mj-lt"/>
                <a:cs typeface="Times New Roman" panose="02020603050405020304" pitchFamily="18" charset="0"/>
              </a:rPr>
              <a:t>Pourquoi le changement est-il nécessaire ?</a:t>
            </a:r>
            <a:endParaRPr lang="de-CH" dirty="0">
              <a:latin typeface="+mj-lt"/>
              <a:cs typeface="Times New Roman" panose="02020603050405020304" pitchFamily="18" charset="0"/>
            </a:endParaRPr>
          </a:p>
          <a:p>
            <a:r>
              <a:rPr lang="de-CH" dirty="0">
                <a:latin typeface="+mj-lt"/>
                <a:cs typeface="Times New Roman" panose="02020603050405020304" pitchFamily="18" charset="0"/>
              </a:rPr>
              <a:t>Comment </a:t>
            </a:r>
            <a:r>
              <a:rPr lang="de-CH" dirty="0" err="1">
                <a:latin typeface="+mj-lt"/>
                <a:cs typeface="Times New Roman" panose="02020603050405020304" pitchFamily="18" charset="0"/>
              </a:rPr>
              <a:t>nous</a:t>
            </a:r>
            <a:r>
              <a:rPr lang="de-CH" dirty="0">
                <a:latin typeface="+mj-lt"/>
                <a:cs typeface="Times New Roman" panose="02020603050405020304" pitchFamily="18" charset="0"/>
              </a:rPr>
              <a:t> </a:t>
            </a:r>
            <a:r>
              <a:rPr lang="de-CH" dirty="0" err="1">
                <a:latin typeface="+mj-lt"/>
                <a:cs typeface="Times New Roman" panose="02020603050405020304" pitchFamily="18" charset="0"/>
              </a:rPr>
              <a:t>maîtrisons</a:t>
            </a:r>
            <a:r>
              <a:rPr lang="de-CH" dirty="0">
                <a:latin typeface="+mj-lt"/>
                <a:cs typeface="Times New Roman" panose="02020603050405020304" pitchFamily="18" charset="0"/>
              </a:rPr>
              <a:t> le </a:t>
            </a:r>
            <a:r>
              <a:rPr lang="de-CH" dirty="0" err="1">
                <a:latin typeface="+mj-lt"/>
                <a:cs typeface="Times New Roman" panose="02020603050405020304" pitchFamily="18" charset="0"/>
              </a:rPr>
              <a:t>changement</a:t>
            </a:r>
            <a:endParaRPr lang="de-CH" dirty="0">
              <a:latin typeface="+mj-lt"/>
              <a:cs typeface="Times New Roman" panose="02020603050405020304" pitchFamily="18" charset="0"/>
            </a:endParaRPr>
          </a:p>
          <a:p>
            <a:r>
              <a:rPr lang="fr-FR" b="1" dirty="0">
                <a:latin typeface="+mj-lt"/>
                <a:cs typeface="Times New Roman" panose="02020603050405020304" pitchFamily="18" charset="0"/>
              </a:rPr>
              <a:t>Surmonter ses propres blocages au changement</a:t>
            </a:r>
            <a:r>
              <a:rPr lang="fr-FR" dirty="0">
                <a:latin typeface="+mj-lt"/>
                <a:cs typeface="Times New Roman" panose="02020603050405020304" pitchFamily="18" charset="0"/>
              </a:rPr>
              <a:t> : À quoi puis-je dire adieu ?</a:t>
            </a:r>
          </a:p>
          <a:p>
            <a:r>
              <a:rPr lang="de-CH" dirty="0">
                <a:latin typeface="+mj-lt"/>
                <a:cs typeface="Times New Roman" panose="02020603050405020304" pitchFamily="18" charset="0"/>
              </a:rPr>
              <a:t>Du </a:t>
            </a:r>
            <a:r>
              <a:rPr lang="de-CH" dirty="0" err="1">
                <a:latin typeface="+mj-lt"/>
                <a:cs typeface="Times New Roman" panose="02020603050405020304" pitchFamily="18" charset="0"/>
              </a:rPr>
              <a:t>feedback</a:t>
            </a:r>
            <a:r>
              <a:rPr lang="de-CH" dirty="0">
                <a:latin typeface="+mj-lt"/>
                <a:cs typeface="Times New Roman" panose="02020603050405020304" pitchFamily="18" charset="0"/>
              </a:rPr>
              <a:t> au </a:t>
            </a:r>
            <a:r>
              <a:rPr lang="de-CH" b="1" dirty="0" err="1">
                <a:latin typeface="+mj-lt"/>
                <a:cs typeface="Times New Roman" panose="02020603050405020304" pitchFamily="18" charset="0"/>
              </a:rPr>
              <a:t>feedforward</a:t>
            </a:r>
            <a:endParaRPr lang="de-CH" b="1" dirty="0">
              <a:latin typeface="+mj-lt"/>
              <a:cs typeface="Times New Roman" panose="02020603050405020304" pitchFamily="18" charset="0"/>
            </a:endParaRPr>
          </a:p>
          <a:p>
            <a:r>
              <a:rPr lang="de-CH" dirty="0">
                <a:latin typeface="+mj-lt"/>
                <a:cs typeface="Times New Roman" panose="02020603050405020304" pitchFamily="18" charset="0"/>
              </a:rPr>
              <a:t>Feedback </a:t>
            </a:r>
            <a:r>
              <a:rPr lang="de-CH" dirty="0" err="1">
                <a:latin typeface="+mj-lt"/>
                <a:cs typeface="Times New Roman" panose="02020603050405020304" pitchFamily="18" charset="0"/>
              </a:rPr>
              <a:t>interactif</a:t>
            </a:r>
            <a:br>
              <a:rPr lang="de-CH" dirty="0">
                <a:latin typeface="+mj-lt"/>
                <a:cs typeface="Times New Roman" panose="02020603050405020304" pitchFamily="18" charset="0"/>
              </a:rPr>
            </a:br>
            <a:r>
              <a:rPr lang="de-CH" dirty="0">
                <a:latin typeface="+mj-lt"/>
                <a:cs typeface="Times New Roman" panose="02020603050405020304" pitchFamily="18" charset="0"/>
              </a:rPr>
              <a:t>Check-Out</a:t>
            </a:r>
          </a:p>
          <a:p>
            <a:endParaRPr lang="de-CH" dirty="0"/>
          </a:p>
        </p:txBody>
      </p:sp>
      <p:pic>
        <p:nvPicPr>
          <p:cNvPr id="6" name="Grafik 5" descr="Zurück mit einfarbiger Füllung">
            <a:extLst>
              <a:ext uri="{FF2B5EF4-FFF2-40B4-BE49-F238E27FC236}">
                <a16:creationId xmlns:a16="http://schemas.microsoft.com/office/drawing/2014/main" id="{45E938AA-195F-A5E6-32B3-7186639369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3481" y="1679095"/>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D379FF74-8201-4E48-D296-E6A989E6A7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9544" y="2226723"/>
            <a:ext cx="556456" cy="556456"/>
          </a:xfrm>
          <a:prstGeom prst="rect">
            <a:avLst/>
          </a:prstGeom>
        </p:spPr>
      </p:pic>
      <p:pic>
        <p:nvPicPr>
          <p:cNvPr id="8" name="Grafik 7" descr="Benutzer mit einfarbiger Füllung">
            <a:extLst>
              <a:ext uri="{FF2B5EF4-FFF2-40B4-BE49-F238E27FC236}">
                <a16:creationId xmlns:a16="http://schemas.microsoft.com/office/drawing/2014/main" id="{40DE4049-82D8-B296-6D9C-E72BF180CE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8618" y="3189380"/>
            <a:ext cx="571656" cy="571656"/>
          </a:xfrm>
          <a:prstGeom prst="rect">
            <a:avLst/>
          </a:prstGeom>
        </p:spPr>
      </p:pic>
      <p:pic>
        <p:nvPicPr>
          <p:cNvPr id="10" name="Grafik 9" descr="Mann mit einfarbiger Füllung">
            <a:extLst>
              <a:ext uri="{FF2B5EF4-FFF2-40B4-BE49-F238E27FC236}">
                <a16:creationId xmlns:a16="http://schemas.microsoft.com/office/drawing/2014/main" id="{6FFC685D-453B-0AEC-6468-C82D37FC76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0190" y="4501993"/>
            <a:ext cx="531540" cy="465821"/>
          </a:xfrm>
          <a:prstGeom prst="rect">
            <a:avLst/>
          </a:prstGeom>
        </p:spPr>
      </p:pic>
      <p:pic>
        <p:nvPicPr>
          <p:cNvPr id="11" name="Grafik 10" descr="Zurück mit einfarbiger Füllung">
            <a:extLst>
              <a:ext uri="{FF2B5EF4-FFF2-40B4-BE49-F238E27FC236}">
                <a16:creationId xmlns:a16="http://schemas.microsoft.com/office/drawing/2014/main" id="{4323F84D-B9A5-C099-22EB-BDB76D114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1153" y="3884816"/>
            <a:ext cx="506526" cy="494214"/>
          </a:xfrm>
          <a:prstGeom prst="rect">
            <a:avLst/>
          </a:prstGeom>
        </p:spPr>
      </p:pic>
      <p:pic>
        <p:nvPicPr>
          <p:cNvPr id="12" name="Grafik 11" descr="Zurück mit einfarbiger Füllung">
            <a:extLst>
              <a:ext uri="{FF2B5EF4-FFF2-40B4-BE49-F238E27FC236}">
                <a16:creationId xmlns:a16="http://schemas.microsoft.com/office/drawing/2014/main" id="{71538F14-303A-B149-09CF-D8D3A24BA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060720" y="4094599"/>
            <a:ext cx="506526" cy="494214"/>
          </a:xfrm>
          <a:prstGeom prst="rect">
            <a:avLst/>
          </a:prstGeom>
        </p:spPr>
      </p:pic>
      <p:sp>
        <p:nvSpPr>
          <p:cNvPr id="13" name="Ellipse 12">
            <a:extLst>
              <a:ext uri="{FF2B5EF4-FFF2-40B4-BE49-F238E27FC236}">
                <a16:creationId xmlns:a16="http://schemas.microsoft.com/office/drawing/2014/main" id="{CB5DF0A6-E649-86E1-BFF3-49CAFB294B5E}"/>
              </a:ext>
            </a:extLst>
          </p:cNvPr>
          <p:cNvSpPr/>
          <p:nvPr/>
        </p:nvSpPr>
        <p:spPr>
          <a:xfrm>
            <a:off x="8135877" y="171734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14" name="Ellipse 13">
            <a:extLst>
              <a:ext uri="{FF2B5EF4-FFF2-40B4-BE49-F238E27FC236}">
                <a16:creationId xmlns:a16="http://schemas.microsoft.com/office/drawing/2014/main" id="{EF8F1022-2C09-8B73-F6DD-16D7D3EAFDAC}"/>
              </a:ext>
            </a:extLst>
          </p:cNvPr>
          <p:cNvSpPr/>
          <p:nvPr/>
        </p:nvSpPr>
        <p:spPr>
          <a:xfrm>
            <a:off x="8172499" y="276887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5" name="Ellipse 14">
            <a:extLst>
              <a:ext uri="{FF2B5EF4-FFF2-40B4-BE49-F238E27FC236}">
                <a16:creationId xmlns:a16="http://schemas.microsoft.com/office/drawing/2014/main" id="{089F226C-B701-31A1-F69F-4513A9C5FF8C}"/>
              </a:ext>
            </a:extLst>
          </p:cNvPr>
          <p:cNvSpPr/>
          <p:nvPr/>
        </p:nvSpPr>
        <p:spPr>
          <a:xfrm>
            <a:off x="7781308" y="325118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30‘‘</a:t>
            </a:r>
            <a:endParaRPr lang="de-CH" sz="1600" dirty="0" err="1"/>
          </a:p>
        </p:txBody>
      </p:sp>
      <p:sp>
        <p:nvSpPr>
          <p:cNvPr id="16" name="Ellipse 15">
            <a:extLst>
              <a:ext uri="{FF2B5EF4-FFF2-40B4-BE49-F238E27FC236}">
                <a16:creationId xmlns:a16="http://schemas.microsoft.com/office/drawing/2014/main" id="{158BD110-EC61-8221-8DAF-90536147903F}"/>
              </a:ext>
            </a:extLst>
          </p:cNvPr>
          <p:cNvSpPr/>
          <p:nvPr/>
        </p:nvSpPr>
        <p:spPr>
          <a:xfrm>
            <a:off x="8126168" y="400406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7" name="Ellipse 16">
            <a:extLst>
              <a:ext uri="{FF2B5EF4-FFF2-40B4-BE49-F238E27FC236}">
                <a16:creationId xmlns:a16="http://schemas.microsoft.com/office/drawing/2014/main" id="{6B1EA320-2DDA-9D3F-8C4A-057DEB67C0BF}"/>
              </a:ext>
            </a:extLst>
          </p:cNvPr>
          <p:cNvSpPr/>
          <p:nvPr/>
        </p:nvSpPr>
        <p:spPr>
          <a:xfrm>
            <a:off x="7690172" y="453399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8" name="Ellipse 17">
            <a:extLst>
              <a:ext uri="{FF2B5EF4-FFF2-40B4-BE49-F238E27FC236}">
                <a16:creationId xmlns:a16="http://schemas.microsoft.com/office/drawing/2014/main" id="{08F02363-04D5-562F-182A-7BCB8A209B51}"/>
              </a:ext>
            </a:extLst>
          </p:cNvPr>
          <p:cNvSpPr/>
          <p:nvPr/>
        </p:nvSpPr>
        <p:spPr>
          <a:xfrm>
            <a:off x="8072428" y="508027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87407" y="2850243"/>
              <a:ext cx="417186" cy="417186"/>
            </a:xfrm>
            <a:prstGeom prst="rect">
              <a:avLst/>
            </a:prstGeom>
          </p:spPr>
        </p:pic>
      </p:grpSp>
      <p:sp>
        <p:nvSpPr>
          <p:cNvPr id="2" name="Ellipse 1">
            <a:extLst>
              <a:ext uri="{FF2B5EF4-FFF2-40B4-BE49-F238E27FC236}">
                <a16:creationId xmlns:a16="http://schemas.microsoft.com/office/drawing/2014/main" id="{97B9754B-C162-8D42-932F-A07AD8D50828}"/>
              </a:ext>
            </a:extLst>
          </p:cNvPr>
          <p:cNvSpPr/>
          <p:nvPr/>
        </p:nvSpPr>
        <p:spPr>
          <a:xfrm>
            <a:off x="7796142" y="2288296"/>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pic>
        <p:nvPicPr>
          <p:cNvPr id="19" name="Grafik 18" descr="Gruppe von Männern mit einfarbiger Füllung">
            <a:extLst>
              <a:ext uri="{FF2B5EF4-FFF2-40B4-BE49-F238E27FC236}">
                <a16:creationId xmlns:a16="http://schemas.microsoft.com/office/drawing/2014/main" id="{601F860C-8CD6-A785-04DF-2BBC0109F7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3452" y="2706747"/>
            <a:ext cx="556456" cy="556456"/>
          </a:xfrm>
          <a:prstGeom prst="rect">
            <a:avLst/>
          </a:prstGeom>
        </p:spPr>
      </p:pic>
      <p:sp>
        <p:nvSpPr>
          <p:cNvPr id="23" name="Textplatzhalter 4">
            <a:extLst>
              <a:ext uri="{FF2B5EF4-FFF2-40B4-BE49-F238E27FC236}">
                <a16:creationId xmlns:a16="http://schemas.microsoft.com/office/drawing/2014/main" id="{B9872825-06C1-75E2-9DFE-7BFDCDAFCFB3}"/>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a:p>
            <a:endParaRPr lang="de-CH" dirty="0"/>
          </a:p>
        </p:txBody>
      </p:sp>
      <p:pic>
        <p:nvPicPr>
          <p:cNvPr id="25" name="Grafik 24" descr="Prost mit einfarbiger Füllung">
            <a:extLst>
              <a:ext uri="{FF2B5EF4-FFF2-40B4-BE49-F238E27FC236}">
                <a16:creationId xmlns:a16="http://schemas.microsoft.com/office/drawing/2014/main" id="{FA0C0AF8-572D-44DD-9ED3-900F1FE510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72692" y="5056458"/>
            <a:ext cx="652028" cy="652028"/>
          </a:xfrm>
          <a:prstGeom prst="rect">
            <a:avLst/>
          </a:prstGeom>
        </p:spPr>
      </p:pic>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4D000E4B-91FF-AF8C-46F5-4DDFC55D78D5}"/>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a:p>
            <a:endParaRPr lang="de-CH" dirty="0"/>
          </a:p>
        </p:txBody>
      </p:sp>
      <p:sp>
        <p:nvSpPr>
          <p:cNvPr id="5" name="Titel 1">
            <a:extLst>
              <a:ext uri="{FF2B5EF4-FFF2-40B4-BE49-F238E27FC236}">
                <a16:creationId xmlns:a16="http://schemas.microsoft.com/office/drawing/2014/main" id="{60E17B6B-3505-857A-1E69-51683DB21E3E}"/>
              </a:ext>
            </a:extLst>
          </p:cNvPr>
          <p:cNvSpPr txBox="1">
            <a:spLocks/>
          </p:cNvSpPr>
          <p:nvPr/>
        </p:nvSpPr>
        <p:spPr>
          <a:xfrm>
            <a:off x="376287" y="694201"/>
            <a:ext cx="11504330" cy="6500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a:lstStyle>
          <a:p>
            <a:r>
              <a:rPr lang="de-DE"/>
              <a:t>Qui nous sommes</a:t>
            </a:r>
            <a:endParaRPr lang="de-CH" dirty="0"/>
          </a:p>
        </p:txBody>
      </p:sp>
      <p:pic>
        <p:nvPicPr>
          <p:cNvPr id="10" name="Grafik 9" descr="Zurück mit einfarbiger Füllung">
            <a:extLst>
              <a:ext uri="{FF2B5EF4-FFF2-40B4-BE49-F238E27FC236}">
                <a16:creationId xmlns:a16="http://schemas.microsoft.com/office/drawing/2014/main" id="{877DD6CD-2606-57A1-4246-3518DCA8C5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11" name="Textplatzhalter 3">
            <a:extLst>
              <a:ext uri="{FF2B5EF4-FFF2-40B4-BE49-F238E27FC236}">
                <a16:creationId xmlns:a16="http://schemas.microsoft.com/office/drawing/2014/main" id="{0CC61B6F-C98B-0A69-38E5-134D49AD9673}"/>
              </a:ext>
            </a:extLst>
          </p:cNvPr>
          <p:cNvSpPr>
            <a:spLocks noGrp="1"/>
          </p:cNvSpPr>
          <p:nvPr>
            <p:ph type="body" sz="quarter" idx="18"/>
          </p:nvPr>
        </p:nvSpPr>
        <p:spPr>
          <a:xfrm>
            <a:off x="4004840" y="1667939"/>
            <a:ext cx="7841051" cy="4952779"/>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1800" b="1" dirty="0">
                <a:solidFill>
                  <a:schemeClr val="accent1"/>
                </a:solidFill>
                <a:effectLst/>
                <a:latin typeface="+mj-lt"/>
                <a:ea typeface="Times New Roman" panose="02020603050405020304" pitchFamily="18" charset="0"/>
              </a:rPr>
            </a:br>
            <a:r>
              <a:rPr lang="de-DE" sz="1800" b="1" dirty="0" err="1">
                <a:solidFill>
                  <a:schemeClr val="accent1"/>
                </a:solidFill>
                <a:effectLst/>
                <a:latin typeface="+mj-lt"/>
                <a:ea typeface="Times New Roman" panose="02020603050405020304" pitchFamily="18" charset="0"/>
              </a:rPr>
              <a:t>Fondataire</a:t>
            </a:r>
            <a:r>
              <a:rPr lang="de-DE" sz="1800" b="1" dirty="0">
                <a:solidFill>
                  <a:schemeClr val="accent1"/>
                </a:solidFill>
                <a:effectLst/>
                <a:latin typeface="+mj-lt"/>
                <a:ea typeface="Times New Roman" panose="02020603050405020304" pitchFamily="18" charset="0"/>
              </a:rPr>
              <a:t> et </a:t>
            </a:r>
            <a:r>
              <a:rPr lang="de-DE" sz="1800" b="1" dirty="0" err="1">
                <a:solidFill>
                  <a:schemeClr val="accent1"/>
                </a:solidFill>
                <a:effectLst/>
                <a:latin typeface="+mj-lt"/>
                <a:ea typeface="Times New Roman" panose="02020603050405020304" pitchFamily="18" charset="0"/>
              </a:rPr>
              <a:t>associé</a:t>
            </a:r>
            <a:br>
              <a:rPr lang="de-DE" sz="1800" b="1" dirty="0">
                <a:solidFill>
                  <a:schemeClr val="accent1"/>
                </a:solidFill>
                <a:effectLst/>
                <a:latin typeface="+mj-lt"/>
                <a:ea typeface="Times New Roman" panose="02020603050405020304" pitchFamily="18" charset="0"/>
              </a:rPr>
            </a:br>
            <a:br>
              <a:rPr lang="de-DE" sz="1800" dirty="0">
                <a:solidFill>
                  <a:srgbClr val="000000"/>
                </a:solidFill>
                <a:effectLst/>
                <a:latin typeface="+mj-lt"/>
                <a:ea typeface="Times New Roman" panose="02020603050405020304" pitchFamily="18" charset="0"/>
              </a:rPr>
            </a:br>
            <a:endParaRPr lang="de-DE" sz="1800" dirty="0">
              <a:solidFill>
                <a:srgbClr val="000000"/>
              </a:solidFill>
              <a:effectLst/>
              <a:latin typeface="+mj-lt"/>
              <a:ea typeface="Times New Roman" panose="02020603050405020304" pitchFamily="18" charset="0"/>
            </a:endParaRPr>
          </a:p>
          <a:p>
            <a:pPr marL="0" indent="0">
              <a:buNone/>
            </a:pPr>
            <a:endParaRPr lang="de-DE" sz="1800" b="0" i="0" dirty="0">
              <a:solidFill>
                <a:srgbClr val="000000"/>
              </a:solidFill>
              <a:latin typeface="+mj-lt"/>
            </a:endParaRPr>
          </a:p>
          <a:p>
            <a:pPr marL="0" indent="0" algn="just">
              <a:buNone/>
            </a:pPr>
            <a:r>
              <a:rPr lang="fr-FR" sz="2000" dirty="0">
                <a:effectLst/>
              </a:rPr>
              <a:t>Dr. </a:t>
            </a:r>
            <a:r>
              <a:rPr lang="fr-FR" sz="2000" dirty="0" err="1">
                <a:effectLst/>
              </a:rPr>
              <a:t>œc</a:t>
            </a:r>
            <a:r>
              <a:rPr lang="fr-FR" sz="2000" dirty="0">
                <a:effectLst/>
              </a:rPr>
              <a:t>. HSG. </a:t>
            </a:r>
            <a:r>
              <a:rPr lang="fr-FR" sz="2000" dirty="0" err="1">
                <a:effectLst/>
              </a:rPr>
              <a:t>Executive</a:t>
            </a:r>
            <a:r>
              <a:rPr lang="fr-FR" sz="2000" dirty="0">
                <a:effectLst/>
              </a:rPr>
              <a:t> Leadership Coach </a:t>
            </a:r>
            <a:r>
              <a:rPr lang="fr-FR" sz="2000" dirty="0" err="1">
                <a:effectLst/>
              </a:rPr>
              <a:t>AoEC</a:t>
            </a:r>
            <a:r>
              <a:rPr lang="fr-FR" sz="2000" dirty="0">
                <a:effectLst/>
              </a:rPr>
              <a:t>. Fondateur de </a:t>
            </a:r>
            <a:r>
              <a:rPr lang="fr-FR" sz="2000" dirty="0">
                <a:solidFill>
                  <a:schemeClr val="accent6">
                    <a:lumMod val="50000"/>
                  </a:schemeClr>
                </a:solidFill>
                <a:effectLst/>
                <a:hlinkClick r:id="rId4">
                  <a:extLst>
                    <a:ext uri="{A12FA001-AC4F-418D-AE19-62706E023703}">
                      <ahyp:hlinkClr xmlns:ahyp="http://schemas.microsoft.com/office/drawing/2018/hyperlinkcolor" val="tx"/>
                    </a:ext>
                  </a:extLst>
                </a:hlinkClick>
              </a:rPr>
              <a:t>www.promovetm.com</a:t>
            </a:r>
            <a:r>
              <a:rPr lang="fr-FR" sz="2000" dirty="0">
                <a:effectLst/>
              </a:rPr>
              <a:t>. Longues années d’expérience de dirigeant dans les branches suivantes: aviation, télécom, services, éducation et développement professionnel. Domaines d’expertise: structuration et mise en œuvre de processus de changement et de développement de cultures d’entreprises agiles. Coaching organisationnel. Coaching des cadres et leadership. Présentation d’exposés dans les universités et les Hautes écoles. Publication de nombreux articles dans les domaines du «changement démographique», de l’«employabilité» et du «courage en entreprise».</a:t>
            </a:r>
          </a:p>
          <a:p>
            <a:pPr marL="0" indent="0">
              <a:buNone/>
            </a:pPr>
            <a:endParaRPr lang="de-CH" sz="1800" dirty="0">
              <a:effectLst/>
              <a:latin typeface="+mj-lt"/>
              <a:ea typeface="Times New Roman" panose="02020603050405020304" pitchFamily="18" charset="0"/>
            </a:endParaRPr>
          </a:p>
        </p:txBody>
      </p:sp>
      <p:pic>
        <p:nvPicPr>
          <p:cNvPr id="12" name="Picture 2" descr="Coach Schaffhausen: Dr. Michael Kres">
            <a:extLst>
              <a:ext uri="{FF2B5EF4-FFF2-40B4-BE49-F238E27FC236}">
                <a16:creationId xmlns:a16="http://schemas.microsoft.com/office/drawing/2014/main" id="{AFBB297B-E308-18D2-F1E8-D8900EE3A0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33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4D000E4B-91FF-AF8C-46F5-4DDFC55D78D5}"/>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a:p>
            <a:endParaRPr lang="de-CH" dirty="0"/>
          </a:p>
        </p:txBody>
      </p:sp>
      <p:sp>
        <p:nvSpPr>
          <p:cNvPr id="5" name="Titel 1">
            <a:extLst>
              <a:ext uri="{FF2B5EF4-FFF2-40B4-BE49-F238E27FC236}">
                <a16:creationId xmlns:a16="http://schemas.microsoft.com/office/drawing/2014/main" id="{60E17B6B-3505-857A-1E69-51683DB21E3E}"/>
              </a:ext>
            </a:extLst>
          </p:cNvPr>
          <p:cNvSpPr txBox="1">
            <a:spLocks/>
          </p:cNvSpPr>
          <p:nvPr/>
        </p:nvSpPr>
        <p:spPr>
          <a:xfrm>
            <a:off x="376287" y="694201"/>
            <a:ext cx="11504330" cy="6500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a:lstStyle>
          <a:p>
            <a:r>
              <a:rPr lang="de-DE"/>
              <a:t>Qui nous sommes</a:t>
            </a:r>
            <a:endParaRPr lang="de-CH" dirty="0"/>
          </a:p>
        </p:txBody>
      </p:sp>
      <p:sp>
        <p:nvSpPr>
          <p:cNvPr id="7" name="Textplatzhalter 3">
            <a:extLst>
              <a:ext uri="{FF2B5EF4-FFF2-40B4-BE49-F238E27FC236}">
                <a16:creationId xmlns:a16="http://schemas.microsoft.com/office/drawing/2014/main" id="{053ED1BC-FE51-A04E-561F-DE1B87D42B70}"/>
              </a:ext>
            </a:extLst>
          </p:cNvPr>
          <p:cNvSpPr>
            <a:spLocks noGrp="1"/>
          </p:cNvSpPr>
          <p:nvPr>
            <p:ph type="body" sz="quarter" idx="18"/>
          </p:nvPr>
        </p:nvSpPr>
        <p:spPr>
          <a:xfrm>
            <a:off x="4046221" y="1656510"/>
            <a:ext cx="7834396" cy="4564062"/>
          </a:xfrm>
        </p:spPr>
        <p:txBody>
          <a:bodyPr/>
          <a:lstStyle/>
          <a:p>
            <a:pPr marL="0" indent="0">
              <a:buNone/>
            </a:pPr>
            <a:r>
              <a:rPr lang="de-DE" b="1" dirty="0">
                <a:solidFill>
                  <a:schemeClr val="accent1"/>
                </a:solidFill>
                <a:effectLst/>
                <a:latin typeface="+mj-lt"/>
                <a:ea typeface="Times New Roman" panose="02020603050405020304" pitchFamily="18" charset="0"/>
              </a:rPr>
              <a:t>Thomas Seghezzi</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fr-CH" sz="1800" dirty="0">
                <a:effectLst/>
                <a:latin typeface="+mj-lt"/>
                <a:ea typeface="Times New Roman" panose="02020603050405020304" pitchFamily="18" charset="0"/>
              </a:rPr>
              <a:t>MBA de l'Université de Saint-Gall. Longue expérience de direction internationale dans la gestion des ressources humaines dans les domaines du sport, des organisations à but non lucratif, des relations internationales, de la gastronomie et de l'événementiel. Performances avérées en tant qu'entrepreneur indépendant. Spécialisation : communication et gestion dans un environnement interculturel.</a:t>
            </a:r>
            <a:endParaRPr lang="de-CH" sz="1800" dirty="0">
              <a:effectLst/>
              <a:latin typeface="+mj-lt"/>
              <a:ea typeface="Times New Roman" panose="02020603050405020304" pitchFamily="18" charset="0"/>
            </a:endParaRPr>
          </a:p>
        </p:txBody>
      </p:sp>
      <p:pic>
        <p:nvPicPr>
          <p:cNvPr id="8" name="Grafik 1">
            <a:extLst>
              <a:ext uri="{FF2B5EF4-FFF2-40B4-BE49-F238E27FC236}">
                <a16:creationId xmlns:a16="http://schemas.microsoft.com/office/drawing/2014/main" id="{DAB93571-FD85-CD41-34EB-511966BB1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94" y="1645092"/>
            <a:ext cx="2279438" cy="17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descr="Zurück mit einfarbiger Füllung">
            <a:extLst>
              <a:ext uri="{FF2B5EF4-FFF2-40B4-BE49-F238E27FC236}">
                <a16:creationId xmlns:a16="http://schemas.microsoft.com/office/drawing/2014/main" id="{877DD6CD-2606-57A1-4246-3518DCA8C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D0332-BF7B-487B-95FC-C17655D83715}"/>
              </a:ext>
            </a:extLst>
          </p:cNvPr>
          <p:cNvSpPr>
            <a:spLocks noGrp="1"/>
          </p:cNvSpPr>
          <p:nvPr>
            <p:ph type="title"/>
          </p:nvPr>
        </p:nvSpPr>
        <p:spPr/>
        <p:txBody>
          <a:bodyPr/>
          <a:lstStyle/>
          <a:p>
            <a:r>
              <a:rPr lang="de-DE" dirty="0" err="1"/>
              <a:t>Objectifs</a:t>
            </a:r>
            <a:r>
              <a:rPr lang="de-DE" dirty="0"/>
              <a:t> </a:t>
            </a:r>
            <a:r>
              <a:rPr lang="de-DE" dirty="0" err="1"/>
              <a:t>pour</a:t>
            </a:r>
            <a:r>
              <a:rPr lang="de-DE" dirty="0"/>
              <a:t> </a:t>
            </a:r>
            <a:r>
              <a:rPr lang="de-DE" dirty="0" err="1"/>
              <a:t>aujourd‘hui</a:t>
            </a:r>
            <a:endParaRPr lang="de-CH" dirty="0"/>
          </a:p>
        </p:txBody>
      </p:sp>
      <p:sp>
        <p:nvSpPr>
          <p:cNvPr id="4" name="Textplatzhalter 3">
            <a:extLst>
              <a:ext uri="{FF2B5EF4-FFF2-40B4-BE49-F238E27FC236}">
                <a16:creationId xmlns:a16="http://schemas.microsoft.com/office/drawing/2014/main" id="{14E32DFA-A3F2-4134-89FA-BD413F1A3056}"/>
              </a:ext>
            </a:extLst>
          </p:cNvPr>
          <p:cNvSpPr>
            <a:spLocks noGrp="1"/>
          </p:cNvSpPr>
          <p:nvPr>
            <p:ph type="body" sz="quarter" idx="18"/>
          </p:nvPr>
        </p:nvSpPr>
        <p:spPr>
          <a:xfrm>
            <a:off x="4838700" y="1889126"/>
            <a:ext cx="7270442" cy="4564062"/>
          </a:xfrm>
        </p:spPr>
        <p:txBody>
          <a:bodyPr/>
          <a:lstStyle/>
          <a:p>
            <a:r>
              <a:rPr lang="fr-FR" dirty="0">
                <a:effectLst/>
                <a:latin typeface="+mj-lt"/>
                <a:ea typeface="Times New Roman" panose="02020603050405020304" pitchFamily="18" charset="0"/>
              </a:rPr>
              <a:t>Tu apprends à reconnaître le changement comme une opportunité.</a:t>
            </a:r>
          </a:p>
          <a:p>
            <a:r>
              <a:rPr lang="fr-FR" dirty="0">
                <a:effectLst/>
                <a:latin typeface="+mj-lt"/>
                <a:ea typeface="Times New Roman" panose="02020603050405020304" pitchFamily="18" charset="0"/>
              </a:rPr>
              <a:t>Tu apprends comment surmonter tes propres blocages au changement.</a:t>
            </a:r>
          </a:p>
          <a:p>
            <a:r>
              <a:rPr lang="fr-FR" dirty="0">
                <a:effectLst/>
                <a:latin typeface="+mj-lt"/>
                <a:ea typeface="Times New Roman" panose="02020603050405020304" pitchFamily="18" charset="0"/>
              </a:rPr>
              <a:t>Tu termines ton plan de développement personnel par un </a:t>
            </a:r>
            <a:r>
              <a:rPr lang="fr-FR" dirty="0" err="1">
                <a:effectLst/>
                <a:latin typeface="+mj-lt"/>
                <a:ea typeface="Times New Roman" panose="02020603050405020304" pitchFamily="18" charset="0"/>
              </a:rPr>
              <a:t>feedforward</a:t>
            </a:r>
            <a:r>
              <a:rPr lang="fr-FR" dirty="0">
                <a:effectLst/>
                <a:latin typeface="+mj-lt"/>
                <a:ea typeface="Times New Roman" panose="02020603050405020304" pitchFamily="18" charset="0"/>
              </a:rPr>
              <a:t> personnel.</a:t>
            </a:r>
            <a:endParaRPr lang="de-CH" dirty="0"/>
          </a:p>
        </p:txBody>
      </p:sp>
      <p:pic>
        <p:nvPicPr>
          <p:cNvPr id="6" name="Grafik 5" descr="Zurück mit einfarbiger Füllung">
            <a:extLst>
              <a:ext uri="{FF2B5EF4-FFF2-40B4-BE49-F238E27FC236}">
                <a16:creationId xmlns:a16="http://schemas.microsoft.com/office/drawing/2014/main" id="{E1676869-FBA3-AA75-8D4C-26DC830F3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7" name="Textplatzhalter 4">
            <a:extLst>
              <a:ext uri="{FF2B5EF4-FFF2-40B4-BE49-F238E27FC236}">
                <a16:creationId xmlns:a16="http://schemas.microsoft.com/office/drawing/2014/main" id="{3115EE4D-51F9-D8AB-6908-EAFFC1A3718D}"/>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a:p>
            <a:endParaRPr lang="de-CH" dirty="0"/>
          </a:p>
        </p:txBody>
      </p:sp>
    </p:spTree>
    <p:extLst>
      <p:ext uri="{BB962C8B-B14F-4D97-AF65-F5344CB8AC3E}">
        <p14:creationId xmlns:p14="http://schemas.microsoft.com/office/powerpoint/2010/main" val="214750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fr-FR" dirty="0">
                <a:latin typeface="+mj-lt"/>
                <a:cs typeface="Times New Roman" panose="02020603050405020304" pitchFamily="18" charset="0"/>
              </a:rPr>
              <a:t>Pourquoi le changement est-il nécessaire</a:t>
            </a:r>
            <a:r>
              <a:rPr lang="de-DE" dirty="0"/>
              <a:t>?</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de-CH" dirty="0"/>
              <a:t>Sans </a:t>
            </a:r>
            <a:r>
              <a:rPr lang="de-CH" dirty="0" err="1"/>
              <a:t>changement</a:t>
            </a:r>
            <a:r>
              <a:rPr lang="de-CH" dirty="0"/>
              <a:t>, </a:t>
            </a:r>
            <a:r>
              <a:rPr lang="de-CH" dirty="0" err="1"/>
              <a:t>pas</a:t>
            </a:r>
            <a:r>
              <a:rPr lang="de-CH" dirty="0"/>
              <a:t> de </a:t>
            </a:r>
            <a:r>
              <a:rPr lang="de-CH" dirty="0" err="1"/>
              <a:t>vie</a:t>
            </a:r>
            <a:endParaRPr lang="de-CH" dirty="0"/>
          </a:p>
        </p:txBody>
      </p:sp>
      <p:pic>
        <p:nvPicPr>
          <p:cNvPr id="52" name="Grafik 51" descr="Gruppe von Männern mit einfarbiger Füllung">
            <a:extLst>
              <a:ext uri="{FF2B5EF4-FFF2-40B4-BE49-F238E27FC236}">
                <a16:creationId xmlns:a16="http://schemas.microsoft.com/office/drawing/2014/main" id="{1F0E7A19-7C7C-B7FE-39FE-92C50EEEA4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7"/>
            <a:ext cx="556456" cy="556456"/>
          </a:xfrm>
          <a:prstGeom prst="rect">
            <a:avLst/>
          </a:prstGeom>
        </p:spPr>
      </p:pic>
      <p:pic>
        <p:nvPicPr>
          <p:cNvPr id="1026" name="Picture 2">
            <a:extLst>
              <a:ext uri="{FF2B5EF4-FFF2-40B4-BE49-F238E27FC236}">
                <a16:creationId xmlns:a16="http://schemas.microsoft.com/office/drawing/2014/main" id="{E9B928DA-7586-6A5F-E854-AAC26831CA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774190"/>
            <a:ext cx="8229600" cy="4937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DAB401AE-C774-36D2-21E9-AD178BA68CAA}"/>
              </a:ext>
            </a:extLst>
          </p:cNvPr>
          <p:cNvSpPr txBox="1"/>
          <p:nvPr/>
        </p:nvSpPr>
        <p:spPr>
          <a:xfrm>
            <a:off x="3489960" y="2174240"/>
            <a:ext cx="1082040" cy="381000"/>
          </a:xfrm>
          <a:prstGeom prst="rect">
            <a:avLst/>
          </a:prstGeom>
          <a:solidFill>
            <a:schemeClr val="bg1"/>
          </a:solidFill>
        </p:spPr>
        <p:txBody>
          <a:bodyPr wrap="square" rtlCol="0">
            <a:spAutoFit/>
          </a:bodyPr>
          <a:lstStyle/>
          <a:p>
            <a:pPr algn="ctr"/>
            <a:r>
              <a:rPr lang="de-CH" dirty="0" err="1"/>
              <a:t>Pionnier</a:t>
            </a:r>
            <a:endParaRPr lang="de-CH" dirty="0"/>
          </a:p>
        </p:txBody>
      </p:sp>
      <p:sp>
        <p:nvSpPr>
          <p:cNvPr id="8" name="Textfeld 7">
            <a:extLst>
              <a:ext uri="{FF2B5EF4-FFF2-40B4-BE49-F238E27FC236}">
                <a16:creationId xmlns:a16="http://schemas.microsoft.com/office/drawing/2014/main" id="{406FAB9E-DA96-3DD6-9E12-BB4C3DB795A2}"/>
              </a:ext>
            </a:extLst>
          </p:cNvPr>
          <p:cNvSpPr txBox="1"/>
          <p:nvPr/>
        </p:nvSpPr>
        <p:spPr>
          <a:xfrm>
            <a:off x="4848874" y="2173785"/>
            <a:ext cx="1430006" cy="369332"/>
          </a:xfrm>
          <a:prstGeom prst="rect">
            <a:avLst/>
          </a:prstGeom>
          <a:solidFill>
            <a:schemeClr val="bg1"/>
          </a:solidFill>
        </p:spPr>
        <p:txBody>
          <a:bodyPr wrap="square" rtlCol="0">
            <a:spAutoFit/>
          </a:bodyPr>
          <a:lstStyle/>
          <a:p>
            <a:pPr algn="ctr"/>
            <a:r>
              <a:rPr lang="de-CH" dirty="0" err="1"/>
              <a:t>Croissance</a:t>
            </a:r>
            <a:endParaRPr lang="de-CH" dirty="0"/>
          </a:p>
        </p:txBody>
      </p:sp>
      <p:sp>
        <p:nvSpPr>
          <p:cNvPr id="9" name="Textfeld 8">
            <a:extLst>
              <a:ext uri="{FF2B5EF4-FFF2-40B4-BE49-F238E27FC236}">
                <a16:creationId xmlns:a16="http://schemas.microsoft.com/office/drawing/2014/main" id="{E0434525-0E31-4550-A969-C4957AD08165}"/>
              </a:ext>
            </a:extLst>
          </p:cNvPr>
          <p:cNvSpPr txBox="1"/>
          <p:nvPr/>
        </p:nvSpPr>
        <p:spPr>
          <a:xfrm>
            <a:off x="6362714" y="2171367"/>
            <a:ext cx="1511286" cy="369332"/>
          </a:xfrm>
          <a:prstGeom prst="rect">
            <a:avLst/>
          </a:prstGeom>
          <a:solidFill>
            <a:schemeClr val="bg1"/>
          </a:solidFill>
        </p:spPr>
        <p:txBody>
          <a:bodyPr wrap="square" rtlCol="0">
            <a:spAutoFit/>
          </a:bodyPr>
          <a:lstStyle/>
          <a:p>
            <a:pPr algn="ctr"/>
            <a:r>
              <a:rPr lang="de-CH" dirty="0"/>
              <a:t>Saturation</a:t>
            </a:r>
          </a:p>
        </p:txBody>
      </p:sp>
      <p:sp>
        <p:nvSpPr>
          <p:cNvPr id="10" name="Textfeld 9">
            <a:extLst>
              <a:ext uri="{FF2B5EF4-FFF2-40B4-BE49-F238E27FC236}">
                <a16:creationId xmlns:a16="http://schemas.microsoft.com/office/drawing/2014/main" id="{141C5709-CD41-32EF-D147-F419E8215958}"/>
              </a:ext>
            </a:extLst>
          </p:cNvPr>
          <p:cNvSpPr txBox="1"/>
          <p:nvPr/>
        </p:nvSpPr>
        <p:spPr>
          <a:xfrm>
            <a:off x="7917194" y="2185908"/>
            <a:ext cx="1511286" cy="369332"/>
          </a:xfrm>
          <a:prstGeom prst="rect">
            <a:avLst/>
          </a:prstGeom>
          <a:solidFill>
            <a:schemeClr val="bg1"/>
          </a:solidFill>
        </p:spPr>
        <p:txBody>
          <a:bodyPr wrap="square" rtlCol="0">
            <a:spAutoFit/>
          </a:bodyPr>
          <a:lstStyle/>
          <a:p>
            <a:pPr algn="ctr"/>
            <a:r>
              <a:rPr lang="de-CH" dirty="0" err="1"/>
              <a:t>Intégration</a:t>
            </a:r>
            <a:endParaRPr lang="de-CH" dirty="0"/>
          </a:p>
        </p:txBody>
      </p:sp>
      <p:sp>
        <p:nvSpPr>
          <p:cNvPr id="11" name="Textfeld 10">
            <a:extLst>
              <a:ext uri="{FF2B5EF4-FFF2-40B4-BE49-F238E27FC236}">
                <a16:creationId xmlns:a16="http://schemas.microsoft.com/office/drawing/2014/main" id="{415572E5-6D36-1E07-4FFB-C6F8C45EE3F1}"/>
              </a:ext>
            </a:extLst>
          </p:cNvPr>
          <p:cNvSpPr txBox="1"/>
          <p:nvPr/>
        </p:nvSpPr>
        <p:spPr>
          <a:xfrm>
            <a:off x="5574037" y="6246007"/>
            <a:ext cx="1511286" cy="369332"/>
          </a:xfrm>
          <a:prstGeom prst="rect">
            <a:avLst/>
          </a:prstGeom>
          <a:solidFill>
            <a:schemeClr val="bg1"/>
          </a:solidFill>
        </p:spPr>
        <p:txBody>
          <a:bodyPr wrap="square" rtlCol="0">
            <a:spAutoFit/>
          </a:bodyPr>
          <a:lstStyle/>
          <a:p>
            <a:pPr algn="ctr"/>
            <a:r>
              <a:rPr lang="de-CH" b="1" dirty="0" err="1"/>
              <a:t>Temps</a:t>
            </a:r>
            <a:endParaRPr lang="de-CH" b="1" dirty="0"/>
          </a:p>
        </p:txBody>
      </p:sp>
      <p:sp>
        <p:nvSpPr>
          <p:cNvPr id="12" name="Textfeld 11">
            <a:extLst>
              <a:ext uri="{FF2B5EF4-FFF2-40B4-BE49-F238E27FC236}">
                <a16:creationId xmlns:a16="http://schemas.microsoft.com/office/drawing/2014/main" id="{F5B79FA8-370D-EACA-9B1C-932730CA8AAF}"/>
              </a:ext>
            </a:extLst>
          </p:cNvPr>
          <p:cNvSpPr txBox="1"/>
          <p:nvPr/>
        </p:nvSpPr>
        <p:spPr>
          <a:xfrm rot="16200000">
            <a:off x="1540516" y="4058404"/>
            <a:ext cx="2706363" cy="369332"/>
          </a:xfrm>
          <a:prstGeom prst="rect">
            <a:avLst/>
          </a:prstGeom>
          <a:solidFill>
            <a:schemeClr val="bg1"/>
          </a:solidFill>
        </p:spPr>
        <p:txBody>
          <a:bodyPr wrap="square" rtlCol="0">
            <a:spAutoFit/>
          </a:bodyPr>
          <a:lstStyle/>
          <a:p>
            <a:pPr algn="ctr"/>
            <a:r>
              <a:rPr lang="de-CH" b="1" dirty="0" err="1"/>
              <a:t>Taux</a:t>
            </a:r>
            <a:r>
              <a:rPr lang="de-CH" b="1" dirty="0"/>
              <a:t> de </a:t>
            </a:r>
            <a:r>
              <a:rPr lang="de-CH" b="1" dirty="0" err="1"/>
              <a:t>croissance</a:t>
            </a:r>
            <a:endParaRPr lang="de-CH" b="1" dirty="0"/>
          </a:p>
        </p:txBody>
      </p:sp>
    </p:spTree>
    <p:extLst>
      <p:ext uri="{BB962C8B-B14F-4D97-AF65-F5344CB8AC3E}">
        <p14:creationId xmlns:p14="http://schemas.microsoft.com/office/powerpoint/2010/main" val="30179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fr-FR" sz="3200" dirty="0">
                <a:latin typeface="+mj-lt"/>
                <a:cs typeface="Times New Roman" panose="02020603050405020304" pitchFamily="18" charset="0"/>
              </a:rPr>
              <a:t>Pourquoi le changement est-il nécessaire</a:t>
            </a:r>
            <a:r>
              <a:rPr lang="de-DE" sz="3200" dirty="0"/>
              <a:t>?</a:t>
            </a:r>
            <a:endParaRPr lang="de-CH" sz="2700"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fr-FR" dirty="0"/>
              <a:t>La transformation est toujours bénéfique</a:t>
            </a:r>
            <a:endParaRPr lang="de-CH" dirty="0"/>
          </a:p>
        </p:txBody>
      </p:sp>
      <p:pic>
        <p:nvPicPr>
          <p:cNvPr id="52" name="Grafik 51" descr="Gruppe von Männern mit einfarbiger Füllung">
            <a:extLst>
              <a:ext uri="{FF2B5EF4-FFF2-40B4-BE49-F238E27FC236}">
                <a16:creationId xmlns:a16="http://schemas.microsoft.com/office/drawing/2014/main" id="{1F0E7A19-7C7C-B7FE-39FE-92C50EEEA4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7"/>
            <a:ext cx="556456" cy="556456"/>
          </a:xfrm>
          <a:prstGeom prst="rect">
            <a:avLst/>
          </a:prstGeom>
        </p:spPr>
      </p:pic>
      <p:pic>
        <p:nvPicPr>
          <p:cNvPr id="2050" name="Picture 2">
            <a:extLst>
              <a:ext uri="{FF2B5EF4-FFF2-40B4-BE49-F238E27FC236}">
                <a16:creationId xmlns:a16="http://schemas.microsoft.com/office/drawing/2014/main" id="{6523A610-4A69-20A5-E4ED-2894B3BE3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820" y="1677924"/>
            <a:ext cx="8481060" cy="5088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393472AB-5086-0CB0-146E-D18106F98576}"/>
              </a:ext>
            </a:extLst>
          </p:cNvPr>
          <p:cNvSpPr txBox="1"/>
          <p:nvPr/>
        </p:nvSpPr>
        <p:spPr>
          <a:xfrm>
            <a:off x="3051070" y="2387600"/>
            <a:ext cx="2023110" cy="646331"/>
          </a:xfrm>
          <a:prstGeom prst="rect">
            <a:avLst/>
          </a:prstGeom>
          <a:solidFill>
            <a:schemeClr val="bg1"/>
          </a:solidFill>
        </p:spPr>
        <p:txBody>
          <a:bodyPr wrap="square" rtlCol="0">
            <a:spAutoFit/>
          </a:bodyPr>
          <a:lstStyle/>
          <a:p>
            <a:pPr algn="ctr"/>
            <a:r>
              <a:rPr lang="de-CH" b="1" dirty="0" err="1"/>
              <a:t>In</a:t>
            </a:r>
            <a:r>
              <a:rPr lang="de-CH" dirty="0" err="1"/>
              <a:t>compétence</a:t>
            </a:r>
            <a:br>
              <a:rPr lang="de-CH" dirty="0"/>
            </a:br>
            <a:r>
              <a:rPr lang="de-CH" b="1" dirty="0" err="1"/>
              <a:t>in</a:t>
            </a:r>
            <a:r>
              <a:rPr lang="de-CH" dirty="0" err="1"/>
              <a:t>consciente</a:t>
            </a:r>
            <a:endParaRPr lang="de-CH" dirty="0"/>
          </a:p>
        </p:txBody>
      </p:sp>
      <p:sp>
        <p:nvSpPr>
          <p:cNvPr id="4" name="Textfeld 3">
            <a:extLst>
              <a:ext uri="{FF2B5EF4-FFF2-40B4-BE49-F238E27FC236}">
                <a16:creationId xmlns:a16="http://schemas.microsoft.com/office/drawing/2014/main" id="{0A9F3667-D170-BBE4-138E-CBDDDE9EE6EC}"/>
              </a:ext>
            </a:extLst>
          </p:cNvPr>
          <p:cNvSpPr txBox="1"/>
          <p:nvPr/>
        </p:nvSpPr>
        <p:spPr>
          <a:xfrm>
            <a:off x="3051070" y="5008880"/>
            <a:ext cx="2023110" cy="646331"/>
          </a:xfrm>
          <a:prstGeom prst="rect">
            <a:avLst/>
          </a:prstGeom>
          <a:solidFill>
            <a:schemeClr val="bg1"/>
          </a:solidFill>
        </p:spPr>
        <p:txBody>
          <a:bodyPr wrap="square" rtlCol="0">
            <a:spAutoFit/>
          </a:bodyPr>
          <a:lstStyle/>
          <a:p>
            <a:pPr algn="ctr"/>
            <a:r>
              <a:rPr lang="de-CH" b="1" dirty="0" err="1"/>
              <a:t>In</a:t>
            </a:r>
            <a:r>
              <a:rPr lang="de-CH" dirty="0" err="1"/>
              <a:t>compétence</a:t>
            </a:r>
            <a:br>
              <a:rPr lang="de-CH" dirty="0"/>
            </a:br>
            <a:r>
              <a:rPr lang="de-CH" dirty="0" err="1"/>
              <a:t>consciente</a:t>
            </a:r>
            <a:endParaRPr lang="de-CH" dirty="0"/>
          </a:p>
        </p:txBody>
      </p:sp>
      <p:sp>
        <p:nvSpPr>
          <p:cNvPr id="6" name="Textfeld 5">
            <a:extLst>
              <a:ext uri="{FF2B5EF4-FFF2-40B4-BE49-F238E27FC236}">
                <a16:creationId xmlns:a16="http://schemas.microsoft.com/office/drawing/2014/main" id="{7A5E99D5-C880-577D-53DD-F64C5AE3A2AC}"/>
              </a:ext>
            </a:extLst>
          </p:cNvPr>
          <p:cNvSpPr txBox="1"/>
          <p:nvPr/>
        </p:nvSpPr>
        <p:spPr>
          <a:xfrm>
            <a:off x="8180070" y="5008880"/>
            <a:ext cx="2023110" cy="646331"/>
          </a:xfrm>
          <a:prstGeom prst="rect">
            <a:avLst/>
          </a:prstGeom>
          <a:solidFill>
            <a:schemeClr val="bg1"/>
          </a:solidFill>
        </p:spPr>
        <p:txBody>
          <a:bodyPr wrap="square" rtlCol="0">
            <a:spAutoFit/>
          </a:bodyPr>
          <a:lstStyle/>
          <a:p>
            <a:pPr algn="ctr"/>
            <a:r>
              <a:rPr lang="de-CH" dirty="0" err="1"/>
              <a:t>Compétence</a:t>
            </a:r>
            <a:br>
              <a:rPr lang="de-CH" dirty="0"/>
            </a:br>
            <a:r>
              <a:rPr lang="de-CH" b="1" dirty="0" err="1"/>
              <a:t>in</a:t>
            </a:r>
            <a:r>
              <a:rPr lang="de-CH" dirty="0" err="1"/>
              <a:t>consciente</a:t>
            </a:r>
            <a:endParaRPr lang="de-CH" dirty="0"/>
          </a:p>
        </p:txBody>
      </p:sp>
      <p:sp>
        <p:nvSpPr>
          <p:cNvPr id="7" name="Textfeld 6">
            <a:extLst>
              <a:ext uri="{FF2B5EF4-FFF2-40B4-BE49-F238E27FC236}">
                <a16:creationId xmlns:a16="http://schemas.microsoft.com/office/drawing/2014/main" id="{80C445A2-15E6-1CD1-AEE7-4E64F3E9E539}"/>
              </a:ext>
            </a:extLst>
          </p:cNvPr>
          <p:cNvSpPr txBox="1"/>
          <p:nvPr/>
        </p:nvSpPr>
        <p:spPr>
          <a:xfrm>
            <a:off x="8236718" y="2373906"/>
            <a:ext cx="2023110" cy="646331"/>
          </a:xfrm>
          <a:prstGeom prst="rect">
            <a:avLst/>
          </a:prstGeom>
          <a:solidFill>
            <a:schemeClr val="bg1"/>
          </a:solidFill>
        </p:spPr>
        <p:txBody>
          <a:bodyPr wrap="square" rtlCol="0">
            <a:spAutoFit/>
          </a:bodyPr>
          <a:lstStyle/>
          <a:p>
            <a:pPr algn="ctr"/>
            <a:r>
              <a:rPr lang="de-CH" dirty="0" err="1"/>
              <a:t>Compétence</a:t>
            </a:r>
            <a:br>
              <a:rPr lang="de-CH" dirty="0"/>
            </a:br>
            <a:r>
              <a:rPr lang="de-CH" dirty="0" err="1"/>
              <a:t>consciente</a:t>
            </a:r>
            <a:endParaRPr lang="de-CH" dirty="0"/>
          </a:p>
        </p:txBody>
      </p:sp>
      <p:sp>
        <p:nvSpPr>
          <p:cNvPr id="8" name="Textfeld 7">
            <a:extLst>
              <a:ext uri="{FF2B5EF4-FFF2-40B4-BE49-F238E27FC236}">
                <a16:creationId xmlns:a16="http://schemas.microsoft.com/office/drawing/2014/main" id="{0289067D-8734-6F49-4D07-41F98FD6015D}"/>
              </a:ext>
            </a:extLst>
          </p:cNvPr>
          <p:cNvSpPr txBox="1"/>
          <p:nvPr/>
        </p:nvSpPr>
        <p:spPr>
          <a:xfrm>
            <a:off x="5325878" y="2987128"/>
            <a:ext cx="2023110" cy="369332"/>
          </a:xfrm>
          <a:prstGeom prst="rect">
            <a:avLst/>
          </a:prstGeom>
          <a:solidFill>
            <a:schemeClr val="bg1"/>
          </a:solidFill>
        </p:spPr>
        <p:txBody>
          <a:bodyPr wrap="square" rtlCol="0">
            <a:spAutoFit/>
          </a:bodyPr>
          <a:lstStyle/>
          <a:p>
            <a:pPr algn="ctr"/>
            <a:r>
              <a:rPr lang="de-CH" dirty="0"/>
              <a:t>Savoir</a:t>
            </a:r>
          </a:p>
        </p:txBody>
      </p:sp>
      <p:sp>
        <p:nvSpPr>
          <p:cNvPr id="10" name="Rechteck 9">
            <a:extLst>
              <a:ext uri="{FF2B5EF4-FFF2-40B4-BE49-F238E27FC236}">
                <a16:creationId xmlns:a16="http://schemas.microsoft.com/office/drawing/2014/main" id="{4E2CD1E9-398E-9457-EF06-EA7B17BE3B98}"/>
              </a:ext>
            </a:extLst>
          </p:cNvPr>
          <p:cNvSpPr/>
          <p:nvPr/>
        </p:nvSpPr>
        <p:spPr>
          <a:xfrm>
            <a:off x="5742122" y="5008879"/>
            <a:ext cx="1150168" cy="2837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B80F668D-C6C5-CB5E-DA71-47270E6E5E7D}"/>
              </a:ext>
            </a:extLst>
          </p:cNvPr>
          <p:cNvSpPr txBox="1"/>
          <p:nvPr/>
        </p:nvSpPr>
        <p:spPr>
          <a:xfrm>
            <a:off x="5657850" y="4818493"/>
            <a:ext cx="1362902" cy="369332"/>
          </a:xfrm>
          <a:prstGeom prst="rect">
            <a:avLst/>
          </a:prstGeom>
          <a:solidFill>
            <a:schemeClr val="bg1"/>
          </a:solidFill>
        </p:spPr>
        <p:txBody>
          <a:bodyPr wrap="square" rtlCol="0">
            <a:spAutoFit/>
          </a:bodyPr>
          <a:lstStyle/>
          <a:p>
            <a:pPr algn="ctr"/>
            <a:r>
              <a:rPr lang="de-CH" dirty="0" err="1"/>
              <a:t>Expérience</a:t>
            </a:r>
            <a:endParaRPr lang="de-CH" dirty="0"/>
          </a:p>
        </p:txBody>
      </p:sp>
      <p:sp>
        <p:nvSpPr>
          <p:cNvPr id="11" name="Textfeld 10">
            <a:extLst>
              <a:ext uri="{FF2B5EF4-FFF2-40B4-BE49-F238E27FC236}">
                <a16:creationId xmlns:a16="http://schemas.microsoft.com/office/drawing/2014/main" id="{E825FC0D-F1F0-CC98-F35C-E6DCDD7248DD}"/>
              </a:ext>
            </a:extLst>
          </p:cNvPr>
          <p:cNvSpPr txBox="1"/>
          <p:nvPr/>
        </p:nvSpPr>
        <p:spPr>
          <a:xfrm>
            <a:off x="5496567" y="6041021"/>
            <a:ext cx="1511286" cy="369332"/>
          </a:xfrm>
          <a:prstGeom prst="rect">
            <a:avLst/>
          </a:prstGeom>
          <a:solidFill>
            <a:schemeClr val="bg1"/>
          </a:solidFill>
        </p:spPr>
        <p:txBody>
          <a:bodyPr wrap="square" rtlCol="0">
            <a:spAutoFit/>
          </a:bodyPr>
          <a:lstStyle/>
          <a:p>
            <a:pPr algn="ctr"/>
            <a:r>
              <a:rPr lang="de-CH" b="1" dirty="0" err="1"/>
              <a:t>Temps</a:t>
            </a:r>
            <a:endParaRPr lang="de-CH" b="1" dirty="0"/>
          </a:p>
        </p:txBody>
      </p:sp>
    </p:spTree>
    <p:extLst>
      <p:ext uri="{BB962C8B-B14F-4D97-AF65-F5344CB8AC3E}">
        <p14:creationId xmlns:p14="http://schemas.microsoft.com/office/powerpoint/2010/main" val="25018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 Junior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fr-FR" dirty="0"/>
              <a:t>Comment nous maîtrisons le changement</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87" y="1805150"/>
            <a:ext cx="8674456" cy="4559300"/>
          </a:xfrm>
        </p:spPr>
        <p:txBody>
          <a:bodyPr/>
          <a:lstStyle/>
          <a:p>
            <a:r>
              <a:rPr lang="fr-FR" sz="2000" dirty="0"/>
              <a:t>Formez des groupes de deux. </a:t>
            </a:r>
          </a:p>
          <a:p>
            <a:r>
              <a:rPr lang="fr-FR" sz="2000" dirty="0"/>
              <a:t>Réfléchissez tous les deux à une situation dans laquelle vous avez dû changer personnellement. </a:t>
            </a:r>
            <a:endParaRPr lang="de-DE" sz="2000" dirty="0"/>
          </a:p>
          <a:p>
            <a:pPr>
              <a:tabLst>
                <a:tab pos="628650" algn="l"/>
              </a:tabLst>
            </a:pPr>
            <a:r>
              <a:rPr lang="fr-FR" sz="2000" dirty="0"/>
              <a:t>Décrivez ensuite mutuellement votre situation :</a:t>
            </a:r>
            <a:br>
              <a:rPr lang="fr-FR" sz="2000" dirty="0"/>
            </a:br>
            <a:r>
              <a:rPr lang="fr-FR" sz="2000" dirty="0"/>
              <a:t>- 	Quelle était la situation de départ ? </a:t>
            </a:r>
            <a:br>
              <a:rPr lang="fr-FR" sz="2000" dirty="0"/>
            </a:br>
            <a:r>
              <a:rPr lang="fr-FR" sz="2000" dirty="0"/>
              <a:t>- 	Qu'est-ce que j'ai fait ?</a:t>
            </a:r>
            <a:br>
              <a:rPr lang="fr-FR" sz="2000" dirty="0"/>
            </a:br>
            <a:r>
              <a:rPr lang="fr-FR" sz="2000" dirty="0"/>
              <a:t>- 	Quel a été le résultat final ?</a:t>
            </a:r>
          </a:p>
          <a:p>
            <a:pPr>
              <a:tabLst>
                <a:tab pos="628650" algn="l"/>
              </a:tabLst>
            </a:pPr>
            <a:r>
              <a:rPr lang="fr-FR" sz="2000" dirty="0"/>
              <a:t>Donnez-vous ensuite mutuellement un feedback : </a:t>
            </a:r>
            <a:br>
              <a:rPr lang="fr-FR" sz="2000" dirty="0"/>
            </a:br>
            <a:r>
              <a:rPr lang="fr-FR" sz="2000" dirty="0"/>
              <a:t>- 	En écoutant l'autre personne, quelles qualités as-tu identifiées 	chez elle ?</a:t>
            </a:r>
            <a:br>
              <a:rPr lang="fr-FR" sz="2000" dirty="0"/>
            </a:br>
            <a:r>
              <a:rPr lang="fr-FR" sz="2000" dirty="0"/>
              <a:t>- 	Qu'est-ce qui la caractérise particulièrement ?</a:t>
            </a:r>
          </a:p>
          <a:p>
            <a:r>
              <a:rPr lang="fr-FR" sz="2000" dirty="0"/>
              <a:t>Ensuite, tout le monde revient en plénière et nous échangeons nos expériences.</a:t>
            </a:r>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CH" dirty="0"/>
              <a:t>Savoir </a:t>
            </a:r>
            <a:r>
              <a:rPr lang="de-CH" dirty="0" err="1"/>
              <a:t>gérer</a:t>
            </a:r>
            <a:r>
              <a:rPr lang="de-CH" dirty="0"/>
              <a:t> </a:t>
            </a:r>
            <a:r>
              <a:rPr lang="de-CH" dirty="0" err="1"/>
              <a:t>les</a:t>
            </a:r>
            <a:r>
              <a:rPr lang="de-CH" dirty="0"/>
              <a:t> </a:t>
            </a:r>
            <a:r>
              <a:rPr lang="de-CH" dirty="0" err="1"/>
              <a:t>transformations</a:t>
            </a:r>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3.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1058</Words>
  <Application>Microsoft Office PowerPoint</Application>
  <PresentationFormat>Breitbild</PresentationFormat>
  <Paragraphs>162</Paragraphs>
  <Slides>16</Slides>
  <Notes>8</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16</vt:i4>
      </vt:variant>
    </vt:vector>
  </HeadingPairs>
  <TitlesOfParts>
    <vt:vector size="25" baseType="lpstr">
      <vt:lpstr>Arial</vt:lpstr>
      <vt:lpstr>Calibri</vt:lpstr>
      <vt:lpstr>Century Gothic</vt:lpstr>
      <vt:lpstr>Macklin Sans</vt:lpstr>
      <vt:lpstr>Beginning &amp; End</vt:lpstr>
      <vt:lpstr>Chapters</vt:lpstr>
      <vt:lpstr>Agenda</vt:lpstr>
      <vt:lpstr>Safety First</vt:lpstr>
      <vt:lpstr>Content</vt:lpstr>
      <vt:lpstr>Atelier 6: Savoir gérer les transformations</vt:lpstr>
      <vt:lpstr>Réduire la pression, améliorer le leadership</vt:lpstr>
      <vt:lpstr>Agenda</vt:lpstr>
      <vt:lpstr>PowerPoint-Präsentation</vt:lpstr>
      <vt:lpstr>PowerPoint-Präsentation</vt:lpstr>
      <vt:lpstr>Objectifs pour aujourd‘hui</vt:lpstr>
      <vt:lpstr>Pourquoi le changement est-il nécessaire?</vt:lpstr>
      <vt:lpstr>Pourquoi le changement est-il nécessaire?</vt:lpstr>
      <vt:lpstr>Comment nous maîtrisons le changement</vt:lpstr>
      <vt:lpstr>Comment nous maîtrisons le changement</vt:lpstr>
      <vt:lpstr>Comment nous maîtrisons le changement</vt:lpstr>
      <vt:lpstr>À quoi puis-je dire adieu ?</vt:lpstr>
      <vt:lpstr>À quoi puis-je dire adieu ?</vt:lpstr>
      <vt:lpstr>Du feedback au feedforward</vt:lpstr>
      <vt:lpstr>Feedback interactif</vt:lpstr>
      <vt:lpstr>Merci beaucoup pour ta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28</cp:revision>
  <cp:lastPrinted>2021-11-17T11:33:30Z</cp:lastPrinted>
  <dcterms:created xsi:type="dcterms:W3CDTF">2022-02-08T17:20:07Z</dcterms:created>
  <dcterms:modified xsi:type="dcterms:W3CDTF">2024-01-11T11:53:43Z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