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5"/>
  </p:notesMasterIdLst>
  <p:handoutMasterIdLst>
    <p:handoutMasterId r:id="rId26"/>
  </p:handoutMasterIdLst>
  <p:sldIdLst>
    <p:sldId id="415" r:id="rId9"/>
    <p:sldId id="492" r:id="rId10"/>
    <p:sldId id="467" r:id="rId11"/>
    <p:sldId id="483" r:id="rId12"/>
    <p:sldId id="504" r:id="rId13"/>
    <p:sldId id="470" r:id="rId14"/>
    <p:sldId id="507" r:id="rId15"/>
    <p:sldId id="481" r:id="rId16"/>
    <p:sldId id="488" r:id="rId17"/>
    <p:sldId id="500" r:id="rId18"/>
    <p:sldId id="497" r:id="rId19"/>
    <p:sldId id="508" r:id="rId20"/>
    <p:sldId id="506" r:id="rId21"/>
    <p:sldId id="490" r:id="rId22"/>
    <p:sldId id="494" r:id="rId23"/>
    <p:sldId id="460" r:id="rId2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C1408-E530-4815-B417-C528AFF38FE0}" v="26" dt="2024-01-11T11:48:54.942"/>
  </p1510:revLst>
</p1510:revInfo>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6752" autoAdjust="0"/>
  </p:normalViewPr>
  <p:slideViewPr>
    <p:cSldViewPr snapToGrid="0">
      <p:cViewPr varScale="1">
        <p:scale>
          <a:sx n="51" d="100"/>
          <a:sy n="51" d="100"/>
        </p:scale>
        <p:origin x="1060"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res" userId="dc2aae9b-7865-4c31-b626-bc288c968dae" providerId="ADAL" clId="{16DD6C05-4403-489B-B3F1-E83B8A7B21DE}"/>
    <pc:docChg chg="custSel addSld modSld">
      <pc:chgData name="Michael Kres" userId="dc2aae9b-7865-4c31-b626-bc288c968dae" providerId="ADAL" clId="{16DD6C05-4403-489B-B3F1-E83B8A7B21DE}" dt="2023-08-21T13:40:48.749" v="715" actId="113"/>
      <pc:docMkLst>
        <pc:docMk/>
      </pc:docMkLst>
      <pc:sldChg chg="modSp mod">
        <pc:chgData name="Michael Kres" userId="dc2aae9b-7865-4c31-b626-bc288c968dae" providerId="ADAL" clId="{16DD6C05-4403-489B-B3F1-E83B8A7B21DE}" dt="2023-08-21T13:17:18.997" v="73" actId="20577"/>
        <pc:sldMkLst>
          <pc:docMk/>
          <pc:sldMk cId="3809718590" sldId="415"/>
        </pc:sldMkLst>
        <pc:spChg chg="mod">
          <ac:chgData name="Michael Kres" userId="dc2aae9b-7865-4c31-b626-bc288c968dae" providerId="ADAL" clId="{16DD6C05-4403-489B-B3F1-E83B8A7B21DE}" dt="2023-08-21T13:17:05.972" v="51" actId="20577"/>
          <ac:spMkLst>
            <pc:docMk/>
            <pc:sldMk cId="3809718590" sldId="415"/>
            <ac:spMk id="2" creationId="{5E38A57E-F3AD-4BC0-8FDE-DE7824279ECE}"/>
          </ac:spMkLst>
        </pc:spChg>
        <pc:spChg chg="mod">
          <ac:chgData name="Michael Kres" userId="dc2aae9b-7865-4c31-b626-bc288c968dae" providerId="ADAL" clId="{16DD6C05-4403-489B-B3F1-E83B8A7B21DE}" dt="2023-08-21T13:17:18.997" v="73" actId="20577"/>
          <ac:spMkLst>
            <pc:docMk/>
            <pc:sldMk cId="3809718590" sldId="415"/>
            <ac:spMk id="3" creationId="{31C39B90-FB3D-48BD-9FA5-6104BF00B95F}"/>
          </ac:spMkLst>
        </pc:spChg>
      </pc:sldChg>
      <pc:sldChg chg="modSp mod">
        <pc:chgData name="Michael Kres" userId="dc2aae9b-7865-4c31-b626-bc288c968dae" providerId="ADAL" clId="{16DD6C05-4403-489B-B3F1-E83B8A7B21DE}" dt="2023-08-21T13:40:48.749" v="715" actId="113"/>
        <pc:sldMkLst>
          <pc:docMk/>
          <pc:sldMk cId="2233554044" sldId="467"/>
        </pc:sldMkLst>
        <pc:spChg chg="mod">
          <ac:chgData name="Michael Kres" userId="dc2aae9b-7865-4c31-b626-bc288c968dae" providerId="ADAL" clId="{16DD6C05-4403-489B-B3F1-E83B8A7B21DE}" dt="2023-08-21T13:40:48.749" v="715" actId="113"/>
          <ac:spMkLst>
            <pc:docMk/>
            <pc:sldMk cId="2233554044" sldId="467"/>
            <ac:spMk id="4" creationId="{C06C7009-A98C-4EB9-88E7-955C145C3B46}"/>
          </ac:spMkLst>
        </pc:spChg>
        <pc:spChg chg="mod">
          <ac:chgData name="Michael Kres" userId="dc2aae9b-7865-4c31-b626-bc288c968dae" providerId="ADAL" clId="{16DD6C05-4403-489B-B3F1-E83B8A7B21DE}" dt="2023-08-21T13:24:37.657" v="345"/>
          <ac:spMkLst>
            <pc:docMk/>
            <pc:sldMk cId="2233554044" sldId="467"/>
            <ac:spMk id="23" creationId="{B9872825-06C1-75E2-9DFE-7BFDCDAFCFB3}"/>
          </ac:spMkLst>
        </pc:spChg>
      </pc:sldChg>
      <pc:sldChg chg="modSp mod">
        <pc:chgData name="Michael Kres" userId="dc2aae9b-7865-4c31-b626-bc288c968dae" providerId="ADAL" clId="{16DD6C05-4403-489B-B3F1-E83B8A7B21DE}" dt="2023-08-21T13:25:04.858" v="349"/>
        <pc:sldMkLst>
          <pc:docMk/>
          <pc:sldMk cId="2147506054" sldId="470"/>
        </pc:sldMkLst>
        <pc:spChg chg="mod">
          <ac:chgData name="Michael Kres" userId="dc2aae9b-7865-4c31-b626-bc288c968dae" providerId="ADAL" clId="{16DD6C05-4403-489B-B3F1-E83B8A7B21DE}" dt="2023-08-21T13:20:29.110" v="208" actId="20577"/>
          <ac:spMkLst>
            <pc:docMk/>
            <pc:sldMk cId="2147506054" sldId="470"/>
            <ac:spMk id="4" creationId="{14E32DFA-A3F2-4134-89FA-BD413F1A3056}"/>
          </ac:spMkLst>
        </pc:spChg>
        <pc:spChg chg="mod">
          <ac:chgData name="Michael Kres" userId="dc2aae9b-7865-4c31-b626-bc288c968dae" providerId="ADAL" clId="{16DD6C05-4403-489B-B3F1-E83B8A7B21DE}" dt="2023-08-21T13:25:04.858" v="349"/>
          <ac:spMkLst>
            <pc:docMk/>
            <pc:sldMk cId="2147506054" sldId="470"/>
            <ac:spMk id="7" creationId="{3115EE4D-51F9-D8AB-6908-EAFFC1A3718D}"/>
          </ac:spMkLst>
        </pc:spChg>
      </pc:sldChg>
      <pc:sldChg chg="addSp delSp modSp mod">
        <pc:chgData name="Michael Kres" userId="dc2aae9b-7865-4c31-b626-bc288c968dae" providerId="ADAL" clId="{16DD6C05-4403-489B-B3F1-E83B8A7B21DE}" dt="2023-08-21T13:25:15.486" v="350"/>
        <pc:sldMkLst>
          <pc:docMk/>
          <pc:sldMk cId="2501832044" sldId="481"/>
        </pc:sldMkLst>
        <pc:spChg chg="mod">
          <ac:chgData name="Michael Kres" userId="dc2aae9b-7865-4c31-b626-bc288c968dae" providerId="ADAL" clId="{16DD6C05-4403-489B-B3F1-E83B8A7B21DE}" dt="2023-08-21T13:23:04.560" v="279" actId="20577"/>
          <ac:spMkLst>
            <pc:docMk/>
            <pc:sldMk cId="2501832044" sldId="481"/>
            <ac:spMk id="3" creationId="{7088E82B-203F-4F36-9BD5-FAC28081F315}"/>
          </ac:spMkLst>
        </pc:spChg>
        <pc:spChg chg="mod">
          <ac:chgData name="Michael Kres" userId="dc2aae9b-7865-4c31-b626-bc288c968dae" providerId="ADAL" clId="{16DD6C05-4403-489B-B3F1-E83B8A7B21DE}" dt="2023-08-21T13:25:15.486" v="350"/>
          <ac:spMkLst>
            <pc:docMk/>
            <pc:sldMk cId="2501832044" sldId="481"/>
            <ac:spMk id="5" creationId="{57B35078-2286-4780-96BE-409B8DEE169E}"/>
          </ac:spMkLst>
        </pc:spChg>
        <pc:spChg chg="del">
          <ac:chgData name="Michael Kres" userId="dc2aae9b-7865-4c31-b626-bc288c968dae" providerId="ADAL" clId="{16DD6C05-4403-489B-B3F1-E83B8A7B21DE}" dt="2023-08-21T13:23:56.107" v="315" actId="478"/>
          <ac:spMkLst>
            <pc:docMk/>
            <pc:sldMk cId="2501832044" sldId="481"/>
            <ac:spMk id="35" creationId="{1A26A797-CBEB-AC47-6DCA-A698658B32CF}"/>
          </ac:spMkLst>
        </pc:spChg>
        <pc:spChg chg="mod">
          <ac:chgData name="Michael Kres" userId="dc2aae9b-7865-4c31-b626-bc288c968dae" providerId="ADAL" clId="{16DD6C05-4403-489B-B3F1-E83B8A7B21DE}" dt="2023-08-21T13:23:14.148" v="314" actId="20577"/>
          <ac:spMkLst>
            <pc:docMk/>
            <pc:sldMk cId="2501832044" sldId="481"/>
            <ac:spMk id="51" creationId="{EC7F2763-2FF4-6D3D-D0A3-CD980BCB2DA4}"/>
          </ac:spMkLst>
        </pc:spChg>
        <pc:picChg chg="del">
          <ac:chgData name="Michael Kres" userId="dc2aae9b-7865-4c31-b626-bc288c968dae" providerId="ADAL" clId="{16DD6C05-4403-489B-B3F1-E83B8A7B21DE}" dt="2023-08-21T13:23:06.517" v="280" actId="478"/>
          <ac:picMkLst>
            <pc:docMk/>
            <pc:sldMk cId="2501832044" sldId="481"/>
            <ac:picMk id="2" creationId="{A7B845D8-3AAA-7E00-30B0-10931227BE3C}"/>
          </ac:picMkLst>
        </pc:picChg>
        <pc:picChg chg="add mod">
          <ac:chgData name="Michael Kres" userId="dc2aae9b-7865-4c31-b626-bc288c968dae" providerId="ADAL" clId="{16DD6C05-4403-489B-B3F1-E83B8A7B21DE}" dt="2023-08-21T13:24:03.990" v="318" actId="1076"/>
          <ac:picMkLst>
            <pc:docMk/>
            <pc:sldMk cId="2501832044" sldId="481"/>
            <ac:picMk id="1026" creationId="{D5F2B520-895B-5FAD-DCE8-CF3DE64B439E}"/>
          </ac:picMkLst>
        </pc:picChg>
      </pc:sldChg>
      <pc:sldChg chg="modSp mod">
        <pc:chgData name="Michael Kres" userId="dc2aae9b-7865-4c31-b626-bc288c968dae" providerId="ADAL" clId="{16DD6C05-4403-489B-B3F1-E83B8A7B21DE}" dt="2023-08-21T13:24:45.112" v="346"/>
        <pc:sldMkLst>
          <pc:docMk/>
          <pc:sldMk cId="3104443118" sldId="483"/>
        </pc:sldMkLst>
        <pc:spChg chg="mod">
          <ac:chgData name="Michael Kres" userId="dc2aae9b-7865-4c31-b626-bc288c968dae" providerId="ADAL" clId="{16DD6C05-4403-489B-B3F1-E83B8A7B21DE}" dt="2023-08-21T13:24:45.112" v="346"/>
          <ac:spMkLst>
            <pc:docMk/>
            <pc:sldMk cId="3104443118" sldId="483"/>
            <ac:spMk id="6" creationId="{4D000E4B-91FF-AF8C-46F5-4DDFC55D78D5}"/>
          </ac:spMkLst>
        </pc:spChg>
      </pc:sldChg>
      <pc:sldChg chg="modSp mod">
        <pc:chgData name="Michael Kres" userId="dc2aae9b-7865-4c31-b626-bc288c968dae" providerId="ADAL" clId="{16DD6C05-4403-489B-B3F1-E83B8A7B21DE}" dt="2023-08-21T13:25:45.981" v="354"/>
        <pc:sldMkLst>
          <pc:docMk/>
          <pc:sldMk cId="4276419374" sldId="488"/>
        </pc:sldMkLst>
        <pc:spChg chg="mod">
          <ac:chgData name="Michael Kres" userId="dc2aae9b-7865-4c31-b626-bc288c968dae" providerId="ADAL" clId="{16DD6C05-4403-489B-B3F1-E83B8A7B21DE}" dt="2023-08-21T13:25:45.981" v="354"/>
          <ac:spMkLst>
            <pc:docMk/>
            <pc:sldMk cId="4276419374" sldId="488"/>
            <ac:spMk id="5" creationId="{44149E62-1D79-4A93-A4A1-2245C57F636B}"/>
          </ac:spMkLst>
        </pc:spChg>
      </pc:sldChg>
      <pc:sldChg chg="modSp mod">
        <pc:chgData name="Michael Kres" userId="dc2aae9b-7865-4c31-b626-bc288c968dae" providerId="ADAL" clId="{16DD6C05-4403-489B-B3F1-E83B8A7B21DE}" dt="2023-08-21T13:26:17.073" v="357"/>
        <pc:sldMkLst>
          <pc:docMk/>
          <pc:sldMk cId="3599041742" sldId="490"/>
        </pc:sldMkLst>
        <pc:spChg chg="mod">
          <ac:chgData name="Michael Kres" userId="dc2aae9b-7865-4c31-b626-bc288c968dae" providerId="ADAL" clId="{16DD6C05-4403-489B-B3F1-E83B8A7B21DE}" dt="2023-08-21T13:26:17.073" v="357"/>
          <ac:spMkLst>
            <pc:docMk/>
            <pc:sldMk cId="3599041742" sldId="490"/>
            <ac:spMk id="6" creationId="{A22963B0-8A9E-F72A-F8A0-16453DB7C989}"/>
          </ac:spMkLst>
        </pc:spChg>
      </pc:sldChg>
      <pc:sldChg chg="modSp mod">
        <pc:chgData name="Michael Kres" userId="dc2aae9b-7865-4c31-b626-bc288c968dae" providerId="ADAL" clId="{16DD6C05-4403-489B-B3F1-E83B8A7B21DE}" dt="2023-08-21T13:24:18.269" v="343" actId="20577"/>
        <pc:sldMkLst>
          <pc:docMk/>
          <pc:sldMk cId="1714392316" sldId="492"/>
        </pc:sldMkLst>
        <pc:spChg chg="mod">
          <ac:chgData name="Michael Kres" userId="dc2aae9b-7865-4c31-b626-bc288c968dae" providerId="ADAL" clId="{16DD6C05-4403-489B-B3F1-E83B8A7B21DE}" dt="2023-08-21T13:24:18.269" v="343" actId="20577"/>
          <ac:spMkLst>
            <pc:docMk/>
            <pc:sldMk cId="1714392316" sldId="492"/>
            <ac:spMk id="5" creationId="{57B35078-2286-4780-96BE-409B8DEE169E}"/>
          </ac:spMkLst>
        </pc:spChg>
        <pc:spChg chg="mod">
          <ac:chgData name="Michael Kres" userId="dc2aae9b-7865-4c31-b626-bc288c968dae" providerId="ADAL" clId="{16DD6C05-4403-489B-B3F1-E83B8A7B21DE}" dt="2023-08-21T13:17:35.135" v="75" actId="207"/>
          <ac:spMkLst>
            <pc:docMk/>
            <pc:sldMk cId="1714392316" sldId="492"/>
            <ac:spMk id="13" creationId="{BDEDF05D-2849-A772-31FD-712E222E9F9C}"/>
          </ac:spMkLst>
        </pc:spChg>
        <pc:spChg chg="mod">
          <ac:chgData name="Michael Kres" userId="dc2aae9b-7865-4c31-b626-bc288c968dae" providerId="ADAL" clId="{16DD6C05-4403-489B-B3F1-E83B8A7B21DE}" dt="2023-08-21T13:18:10.174" v="82" actId="207"/>
          <ac:spMkLst>
            <pc:docMk/>
            <pc:sldMk cId="1714392316" sldId="492"/>
            <ac:spMk id="14" creationId="{C92F051B-FDB7-D3A7-9E38-5AA5DFCA125D}"/>
          </ac:spMkLst>
        </pc:spChg>
        <pc:spChg chg="mod">
          <ac:chgData name="Michael Kres" userId="dc2aae9b-7865-4c31-b626-bc288c968dae" providerId="ADAL" clId="{16DD6C05-4403-489B-B3F1-E83B8A7B21DE}" dt="2023-08-21T13:17:42.616" v="76" actId="1076"/>
          <ac:spMkLst>
            <pc:docMk/>
            <pc:sldMk cId="1714392316" sldId="492"/>
            <ac:spMk id="15" creationId="{57F61EAD-C9FA-AEB0-9A44-E45BAD054B30}"/>
          </ac:spMkLst>
        </pc:spChg>
        <pc:spChg chg="mod">
          <ac:chgData name="Michael Kres" userId="dc2aae9b-7865-4c31-b626-bc288c968dae" providerId="ADAL" clId="{16DD6C05-4403-489B-B3F1-E83B8A7B21DE}" dt="2023-08-21T13:18:20.820" v="83" actId="1076"/>
          <ac:spMkLst>
            <pc:docMk/>
            <pc:sldMk cId="1714392316" sldId="492"/>
            <ac:spMk id="16" creationId="{4A1C8BBE-8770-6D99-C88D-8E18EE8661AE}"/>
          </ac:spMkLst>
        </pc:spChg>
      </pc:sldChg>
      <pc:sldChg chg="modSp mod">
        <pc:chgData name="Michael Kres" userId="dc2aae9b-7865-4c31-b626-bc288c968dae" providerId="ADAL" clId="{16DD6C05-4403-489B-B3F1-E83B8A7B21DE}" dt="2023-08-21T13:26:22.477" v="358"/>
        <pc:sldMkLst>
          <pc:docMk/>
          <pc:sldMk cId="3234816170" sldId="493"/>
        </pc:sldMkLst>
        <pc:spChg chg="mod">
          <ac:chgData name="Michael Kres" userId="dc2aae9b-7865-4c31-b626-bc288c968dae" providerId="ADAL" clId="{16DD6C05-4403-489B-B3F1-E83B8A7B21DE}" dt="2023-08-21T13:26:22.477" v="358"/>
          <ac:spMkLst>
            <pc:docMk/>
            <pc:sldMk cId="3234816170" sldId="493"/>
            <ac:spMk id="5" creationId="{57B35078-2286-4780-96BE-409B8DEE169E}"/>
          </ac:spMkLst>
        </pc:spChg>
      </pc:sldChg>
      <pc:sldChg chg="modSp mod">
        <pc:chgData name="Michael Kres" userId="dc2aae9b-7865-4c31-b626-bc288c968dae" providerId="ADAL" clId="{16DD6C05-4403-489B-B3F1-E83B8A7B21DE}" dt="2023-08-21T13:26:35.051" v="360"/>
        <pc:sldMkLst>
          <pc:docMk/>
          <pc:sldMk cId="3802027990" sldId="494"/>
        </pc:sldMkLst>
        <pc:spChg chg="mod">
          <ac:chgData name="Michael Kres" userId="dc2aae9b-7865-4c31-b626-bc288c968dae" providerId="ADAL" clId="{16DD6C05-4403-489B-B3F1-E83B8A7B21DE}" dt="2023-08-21T13:26:35.051" v="360"/>
          <ac:spMkLst>
            <pc:docMk/>
            <pc:sldMk cId="3802027990" sldId="494"/>
            <ac:spMk id="5" creationId="{57B35078-2286-4780-96BE-409B8DEE169E}"/>
          </ac:spMkLst>
        </pc:spChg>
      </pc:sldChg>
      <pc:sldChg chg="modSp mod">
        <pc:chgData name="Michael Kres" userId="dc2aae9b-7865-4c31-b626-bc288c968dae" providerId="ADAL" clId="{16DD6C05-4403-489B-B3F1-E83B8A7B21DE}" dt="2023-08-21T13:26:07.631" v="356"/>
        <pc:sldMkLst>
          <pc:docMk/>
          <pc:sldMk cId="1821168598" sldId="497"/>
        </pc:sldMkLst>
        <pc:spChg chg="mod">
          <ac:chgData name="Michael Kres" userId="dc2aae9b-7865-4c31-b626-bc288c968dae" providerId="ADAL" clId="{16DD6C05-4403-489B-B3F1-E83B8A7B21DE}" dt="2023-08-21T13:26:07.631" v="356"/>
          <ac:spMkLst>
            <pc:docMk/>
            <pc:sldMk cId="1821168598" sldId="497"/>
            <ac:spMk id="5" creationId="{44149E62-1D79-4A93-A4A1-2245C57F636B}"/>
          </ac:spMkLst>
        </pc:spChg>
      </pc:sldChg>
      <pc:sldChg chg="modSp mod">
        <pc:chgData name="Michael Kres" userId="dc2aae9b-7865-4c31-b626-bc288c968dae" providerId="ADAL" clId="{16DD6C05-4403-489B-B3F1-E83B8A7B21DE}" dt="2023-08-21T13:26:01.570" v="355"/>
        <pc:sldMkLst>
          <pc:docMk/>
          <pc:sldMk cId="1273422768" sldId="500"/>
        </pc:sldMkLst>
        <pc:spChg chg="mod">
          <ac:chgData name="Michael Kres" userId="dc2aae9b-7865-4c31-b626-bc288c968dae" providerId="ADAL" clId="{16DD6C05-4403-489B-B3F1-E83B8A7B21DE}" dt="2023-08-21T13:26:01.570" v="355"/>
          <ac:spMkLst>
            <pc:docMk/>
            <pc:sldMk cId="1273422768" sldId="500"/>
            <ac:spMk id="5" creationId="{44149E62-1D79-4A93-A4A1-2245C57F636B}"/>
          </ac:spMkLst>
        </pc:spChg>
      </pc:sldChg>
      <pc:sldChg chg="modSp mod">
        <pc:chgData name="Michael Kres" userId="dc2aae9b-7865-4c31-b626-bc288c968dae" providerId="ADAL" clId="{16DD6C05-4403-489B-B3F1-E83B8A7B21DE}" dt="2023-08-21T13:26:26.341" v="359"/>
        <pc:sldMkLst>
          <pc:docMk/>
          <pc:sldMk cId="2525749149" sldId="501"/>
        </pc:sldMkLst>
        <pc:spChg chg="mod">
          <ac:chgData name="Michael Kres" userId="dc2aae9b-7865-4c31-b626-bc288c968dae" providerId="ADAL" clId="{16DD6C05-4403-489B-B3F1-E83B8A7B21DE}" dt="2023-08-21T13:26:26.341" v="359"/>
          <ac:spMkLst>
            <pc:docMk/>
            <pc:sldMk cId="2525749149" sldId="501"/>
            <ac:spMk id="5" creationId="{57B35078-2286-4780-96BE-409B8DEE169E}"/>
          </ac:spMkLst>
        </pc:spChg>
      </pc:sldChg>
      <pc:sldChg chg="modSp mod">
        <pc:chgData name="Michael Kres" userId="dc2aae9b-7865-4c31-b626-bc288c968dae" providerId="ADAL" clId="{16DD6C05-4403-489B-B3F1-E83B8A7B21DE}" dt="2023-08-21T13:25:36.716" v="353"/>
        <pc:sldMkLst>
          <pc:docMk/>
          <pc:sldMk cId="1361128110" sldId="502"/>
        </pc:sldMkLst>
        <pc:spChg chg="mod">
          <ac:chgData name="Michael Kres" userId="dc2aae9b-7865-4c31-b626-bc288c968dae" providerId="ADAL" clId="{16DD6C05-4403-489B-B3F1-E83B8A7B21DE}" dt="2023-08-21T13:25:36.716" v="353"/>
          <ac:spMkLst>
            <pc:docMk/>
            <pc:sldMk cId="1361128110" sldId="502"/>
            <ac:spMk id="5" creationId="{57B35078-2286-4780-96BE-409B8DEE169E}"/>
          </ac:spMkLst>
        </pc:spChg>
      </pc:sldChg>
      <pc:sldChg chg="modSp mod">
        <pc:chgData name="Michael Kres" userId="dc2aae9b-7865-4c31-b626-bc288c968dae" providerId="ADAL" clId="{16DD6C05-4403-489B-B3F1-E83B8A7B21DE}" dt="2023-08-21T13:25:32.520" v="352"/>
        <pc:sldMkLst>
          <pc:docMk/>
          <pc:sldMk cId="2337427609" sldId="503"/>
        </pc:sldMkLst>
        <pc:spChg chg="mod">
          <ac:chgData name="Michael Kres" userId="dc2aae9b-7865-4c31-b626-bc288c968dae" providerId="ADAL" clId="{16DD6C05-4403-489B-B3F1-E83B8A7B21DE}" dt="2023-08-21T13:25:32.520" v="352"/>
          <ac:spMkLst>
            <pc:docMk/>
            <pc:sldMk cId="2337427609" sldId="503"/>
            <ac:spMk id="5" creationId="{57B35078-2286-4780-96BE-409B8DEE169E}"/>
          </ac:spMkLst>
        </pc:spChg>
      </pc:sldChg>
      <pc:sldChg chg="addSp delSp modSp add mod">
        <pc:chgData name="Michael Kres" userId="dc2aae9b-7865-4c31-b626-bc288c968dae" providerId="ADAL" clId="{16DD6C05-4403-489B-B3F1-E83B8A7B21DE}" dt="2023-08-21T13:24:54.057" v="347"/>
        <pc:sldMkLst>
          <pc:docMk/>
          <pc:sldMk cId="2650093952" sldId="504"/>
        </pc:sldMkLst>
        <pc:spChg chg="mod">
          <ac:chgData name="Michael Kres" userId="dc2aae9b-7865-4c31-b626-bc288c968dae" providerId="ADAL" clId="{16DD6C05-4403-489B-B3F1-E83B8A7B21DE}" dt="2023-08-21T13:20:50.445" v="223" actId="20577"/>
          <ac:spMkLst>
            <pc:docMk/>
            <pc:sldMk cId="2650093952" sldId="504"/>
            <ac:spMk id="2" creationId="{EE4D0332-BF7B-487B-95FC-C17655D83715}"/>
          </ac:spMkLst>
        </pc:spChg>
        <pc:spChg chg="del">
          <ac:chgData name="Michael Kres" userId="dc2aae9b-7865-4c31-b626-bc288c968dae" providerId="ADAL" clId="{16DD6C05-4403-489B-B3F1-E83B8A7B21DE}" dt="2023-08-21T13:20:53.178" v="224" actId="478"/>
          <ac:spMkLst>
            <pc:docMk/>
            <pc:sldMk cId="2650093952" sldId="504"/>
            <ac:spMk id="4" creationId="{14E32DFA-A3F2-4134-89FA-BD413F1A3056}"/>
          </ac:spMkLst>
        </pc:spChg>
        <pc:spChg chg="add del mod">
          <ac:chgData name="Michael Kres" userId="dc2aae9b-7865-4c31-b626-bc288c968dae" providerId="ADAL" clId="{16DD6C05-4403-489B-B3F1-E83B8A7B21DE}" dt="2023-08-21T13:20:54.934" v="225" actId="478"/>
          <ac:spMkLst>
            <pc:docMk/>
            <pc:sldMk cId="2650093952" sldId="504"/>
            <ac:spMk id="5" creationId="{830FDAA0-3738-B150-0D0F-78C85325BDFE}"/>
          </ac:spMkLst>
        </pc:spChg>
        <pc:spChg chg="mod">
          <ac:chgData name="Michael Kres" userId="dc2aae9b-7865-4c31-b626-bc288c968dae" providerId="ADAL" clId="{16DD6C05-4403-489B-B3F1-E83B8A7B21DE}" dt="2023-08-21T13:24:54.057" v="347"/>
          <ac:spMkLst>
            <pc:docMk/>
            <pc:sldMk cId="2650093952" sldId="504"/>
            <ac:spMk id="7" creationId="{3115EE4D-51F9-D8AB-6908-EAFFC1A3718D}"/>
          </ac:spMkLst>
        </pc:spChg>
        <pc:spChg chg="add mod">
          <ac:chgData name="Michael Kres" userId="dc2aae9b-7865-4c31-b626-bc288c968dae" providerId="ADAL" clId="{16DD6C05-4403-489B-B3F1-E83B8A7B21DE}" dt="2023-08-21T13:21:46.879" v="226"/>
          <ac:spMkLst>
            <pc:docMk/>
            <pc:sldMk cId="2650093952" sldId="504"/>
            <ac:spMk id="8" creationId="{D3E021D6-5571-7D62-8659-ED1988E098BB}"/>
          </ac:spMkLst>
        </pc:spChg>
        <pc:picChg chg="add mod">
          <ac:chgData name="Michael Kres" userId="dc2aae9b-7865-4c31-b626-bc288c968dae" providerId="ADAL" clId="{16DD6C05-4403-489B-B3F1-E83B8A7B21DE}" dt="2023-08-21T13:21:46.879" v="226"/>
          <ac:picMkLst>
            <pc:docMk/>
            <pc:sldMk cId="2650093952" sldId="504"/>
            <ac:picMk id="9" creationId="{AED7A7D4-FC35-C90D-436F-1E8316ECE756}"/>
          </ac:picMkLst>
        </pc:picChg>
      </pc:sldChg>
      <pc:sldChg chg="addSp delSp modSp add mod">
        <pc:chgData name="Michael Kres" userId="dc2aae9b-7865-4c31-b626-bc288c968dae" providerId="ADAL" clId="{16DD6C05-4403-489B-B3F1-E83B8A7B21DE}" dt="2023-08-21T13:24:59.245" v="348"/>
        <pc:sldMkLst>
          <pc:docMk/>
          <pc:sldMk cId="2275179978" sldId="505"/>
        </pc:sldMkLst>
        <pc:spChg chg="del">
          <ac:chgData name="Michael Kres" userId="dc2aae9b-7865-4c31-b626-bc288c968dae" providerId="ADAL" clId="{16DD6C05-4403-489B-B3F1-E83B8A7B21DE}" dt="2023-08-21T13:22:00.483" v="229" actId="478"/>
          <ac:spMkLst>
            <pc:docMk/>
            <pc:sldMk cId="2275179978" sldId="505"/>
            <ac:spMk id="4" creationId="{B01960CD-F544-439E-8B7C-E13E89300BD7}"/>
          </ac:spMkLst>
        </pc:spChg>
        <pc:spChg chg="add del mod">
          <ac:chgData name="Michael Kres" userId="dc2aae9b-7865-4c31-b626-bc288c968dae" providerId="ADAL" clId="{16DD6C05-4403-489B-B3F1-E83B8A7B21DE}" dt="2023-08-21T13:22:02.772" v="230" actId="478"/>
          <ac:spMkLst>
            <pc:docMk/>
            <pc:sldMk cId="2275179978" sldId="505"/>
            <ac:spMk id="5" creationId="{556BCD1A-C1AB-5469-6882-A7FDC2E9A5A5}"/>
          </ac:spMkLst>
        </pc:spChg>
        <pc:spChg chg="mod">
          <ac:chgData name="Michael Kres" userId="dc2aae9b-7865-4c31-b626-bc288c968dae" providerId="ADAL" clId="{16DD6C05-4403-489B-B3F1-E83B8A7B21DE}" dt="2023-08-21T13:24:59.245" v="348"/>
          <ac:spMkLst>
            <pc:docMk/>
            <pc:sldMk cId="2275179978" sldId="505"/>
            <ac:spMk id="6" creationId="{4D000E4B-91FF-AF8C-46F5-4DDFC55D78D5}"/>
          </ac:spMkLst>
        </pc:spChg>
        <pc:spChg chg="add del mod">
          <ac:chgData name="Michael Kres" userId="dc2aae9b-7865-4c31-b626-bc288c968dae" providerId="ADAL" clId="{16DD6C05-4403-489B-B3F1-E83B8A7B21DE}" dt="2023-08-21T13:22:21.669" v="232" actId="478"/>
          <ac:spMkLst>
            <pc:docMk/>
            <pc:sldMk cId="2275179978" sldId="505"/>
            <ac:spMk id="7" creationId="{5459F26B-3FDE-60CF-1085-8F988CC89615}"/>
          </ac:spMkLst>
        </pc:spChg>
        <pc:spChg chg="add del mod">
          <ac:chgData name="Michael Kres" userId="dc2aae9b-7865-4c31-b626-bc288c968dae" providerId="ADAL" clId="{16DD6C05-4403-489B-B3F1-E83B8A7B21DE}" dt="2023-08-21T13:22:24.028" v="233" actId="478"/>
          <ac:spMkLst>
            <pc:docMk/>
            <pc:sldMk cId="2275179978" sldId="505"/>
            <ac:spMk id="10" creationId="{F274A5A4-8361-6F9B-5DB6-9CDD20881A12}"/>
          </ac:spMkLst>
        </pc:spChg>
        <pc:spChg chg="add mod">
          <ac:chgData name="Michael Kres" userId="dc2aae9b-7865-4c31-b626-bc288c968dae" providerId="ADAL" clId="{16DD6C05-4403-489B-B3F1-E83B8A7B21DE}" dt="2023-08-21T13:22:35.918" v="234"/>
          <ac:spMkLst>
            <pc:docMk/>
            <pc:sldMk cId="2275179978" sldId="505"/>
            <ac:spMk id="11" creationId="{385489D2-0538-76DA-76DA-BCC5FBCAD79F}"/>
          </ac:spMkLst>
        </pc:spChg>
        <pc:picChg chg="add del mod">
          <ac:chgData name="Michael Kres" userId="dc2aae9b-7865-4c31-b626-bc288c968dae" providerId="ADAL" clId="{16DD6C05-4403-489B-B3F1-E83B8A7B21DE}" dt="2023-08-21T13:22:21.669" v="232" actId="478"/>
          <ac:picMkLst>
            <pc:docMk/>
            <pc:sldMk cId="2275179978" sldId="505"/>
            <ac:picMk id="8" creationId="{554A4266-DBE6-3D69-0FEC-47DD35F89A33}"/>
          </ac:picMkLst>
        </pc:picChg>
        <pc:picChg chg="add mod">
          <ac:chgData name="Michael Kres" userId="dc2aae9b-7865-4c31-b626-bc288c968dae" providerId="ADAL" clId="{16DD6C05-4403-489B-B3F1-E83B8A7B21DE}" dt="2023-08-21T13:22:35.918" v="234"/>
          <ac:picMkLst>
            <pc:docMk/>
            <pc:sldMk cId="2275179978" sldId="505"/>
            <ac:picMk id="12" creationId="{B5CBBD24-6B21-0BE4-34CD-08830A3F66F3}"/>
          </ac:picMkLst>
        </pc:picChg>
        <pc:picChg chg="del">
          <ac:chgData name="Michael Kres" userId="dc2aae9b-7865-4c31-b626-bc288c968dae" providerId="ADAL" clId="{16DD6C05-4403-489B-B3F1-E83B8A7B21DE}" dt="2023-08-21T13:21:56.847" v="228" actId="478"/>
          <ac:picMkLst>
            <pc:docMk/>
            <pc:sldMk cId="2275179978" sldId="505"/>
            <ac:picMk id="3074" creationId="{FCA60F15-EEF5-B6D7-714B-425812ABDE06}"/>
          </ac:picMkLst>
        </pc:picChg>
      </pc:sldChg>
    </pc:docChg>
  </pc:docChgLst>
  <pc:docChgLst>
    <pc:chgData name="Michael Kres" userId="dc2aae9b-7865-4c31-b626-bc288c968dae" providerId="ADAL" clId="{737805E0-075C-47C6-BACD-88E09AC91521}"/>
    <pc:docChg chg="undo custSel addSld delSld modSld sldOrd">
      <pc:chgData name="Michael Kres" userId="dc2aae9b-7865-4c31-b626-bc288c968dae" providerId="ADAL" clId="{737805E0-075C-47C6-BACD-88E09AC91521}" dt="2023-08-28T11:25:52.141" v="4220" actId="20577"/>
      <pc:docMkLst>
        <pc:docMk/>
      </pc:docMkLst>
      <pc:sldChg chg="modSp mod">
        <pc:chgData name="Michael Kres" userId="dc2aae9b-7865-4c31-b626-bc288c968dae" providerId="ADAL" clId="{737805E0-075C-47C6-BACD-88E09AC91521}" dt="2023-08-28T11:25:52.141" v="4220" actId="20577"/>
        <pc:sldMkLst>
          <pc:docMk/>
          <pc:sldMk cId="1345660203" sldId="460"/>
        </pc:sldMkLst>
        <pc:spChg chg="mod">
          <ac:chgData name="Michael Kres" userId="dc2aae9b-7865-4c31-b626-bc288c968dae" providerId="ADAL" clId="{737805E0-075C-47C6-BACD-88E09AC91521}" dt="2023-08-28T11:25:02.467" v="4206" actId="1035"/>
          <ac:spMkLst>
            <pc:docMk/>
            <pc:sldMk cId="1345660203" sldId="460"/>
            <ac:spMk id="2" creationId="{CE59FE02-8419-4421-AF29-A6EC4CD8E966}"/>
          </ac:spMkLst>
        </pc:spChg>
        <pc:spChg chg="mod">
          <ac:chgData name="Michael Kres" userId="dc2aae9b-7865-4c31-b626-bc288c968dae" providerId="ADAL" clId="{737805E0-075C-47C6-BACD-88E09AC91521}" dt="2023-08-28T11:25:52.141" v="4220" actId="20577"/>
          <ac:spMkLst>
            <pc:docMk/>
            <pc:sldMk cId="1345660203" sldId="460"/>
            <ac:spMk id="3" creationId="{7076B58D-4D11-4867-ACA0-D8596AE62148}"/>
          </ac:spMkLst>
        </pc:spChg>
      </pc:sldChg>
      <pc:sldChg chg="addSp delSp modSp mod">
        <pc:chgData name="Michael Kres" userId="dc2aae9b-7865-4c31-b626-bc288c968dae" providerId="ADAL" clId="{737805E0-075C-47C6-BACD-88E09AC91521}" dt="2023-08-25T16:31:38.639" v="4095" actId="20577"/>
        <pc:sldMkLst>
          <pc:docMk/>
          <pc:sldMk cId="2233554044" sldId="467"/>
        </pc:sldMkLst>
        <pc:spChg chg="mod">
          <ac:chgData name="Michael Kres" userId="dc2aae9b-7865-4c31-b626-bc288c968dae" providerId="ADAL" clId="{737805E0-075C-47C6-BACD-88E09AC91521}" dt="2023-08-25T15:01:48.971" v="3202" actId="1036"/>
          <ac:spMkLst>
            <pc:docMk/>
            <pc:sldMk cId="2233554044" sldId="467"/>
            <ac:spMk id="2" creationId="{97B9754B-C162-8D42-932F-A07AD8D50828}"/>
          </ac:spMkLst>
        </pc:spChg>
        <pc:spChg chg="mod">
          <ac:chgData name="Michael Kres" userId="dc2aae9b-7865-4c31-b626-bc288c968dae" providerId="ADAL" clId="{737805E0-075C-47C6-BACD-88E09AC91521}" dt="2023-08-25T16:31:38.639" v="4095" actId="20577"/>
          <ac:spMkLst>
            <pc:docMk/>
            <pc:sldMk cId="2233554044" sldId="467"/>
            <ac:spMk id="4" creationId="{C06C7009-A98C-4EB9-88E7-955C145C3B46}"/>
          </ac:spMkLst>
        </pc:spChg>
        <pc:spChg chg="mod">
          <ac:chgData name="Michael Kres" userId="dc2aae9b-7865-4c31-b626-bc288c968dae" providerId="ADAL" clId="{737805E0-075C-47C6-BACD-88E09AC91521}" dt="2023-08-25T15:02:05.581" v="3219" actId="1036"/>
          <ac:spMkLst>
            <pc:docMk/>
            <pc:sldMk cId="2233554044" sldId="467"/>
            <ac:spMk id="13" creationId="{CB5DF0A6-E649-86E1-BFF3-49CAFB294B5E}"/>
          </ac:spMkLst>
        </pc:spChg>
        <pc:spChg chg="mod">
          <ac:chgData name="Michael Kres" userId="dc2aae9b-7865-4c31-b626-bc288c968dae" providerId="ADAL" clId="{737805E0-075C-47C6-BACD-88E09AC91521}" dt="2023-08-25T15:01:53.582" v="3206" actId="1035"/>
          <ac:spMkLst>
            <pc:docMk/>
            <pc:sldMk cId="2233554044" sldId="467"/>
            <ac:spMk id="14" creationId="{EF8F1022-2C09-8B73-F6DD-16D7D3EAFDAC}"/>
          </ac:spMkLst>
        </pc:spChg>
        <pc:spChg chg="mod">
          <ac:chgData name="Michael Kres" userId="dc2aae9b-7865-4c31-b626-bc288c968dae" providerId="ADAL" clId="{737805E0-075C-47C6-BACD-88E09AC91521}" dt="2023-08-25T14:37:39.836" v="2902" actId="1036"/>
          <ac:spMkLst>
            <pc:docMk/>
            <pc:sldMk cId="2233554044" sldId="467"/>
            <ac:spMk id="15" creationId="{089F226C-B701-31A1-F69F-4513A9C5FF8C}"/>
          </ac:spMkLst>
        </pc:spChg>
        <pc:spChg chg="mod">
          <ac:chgData name="Michael Kres" userId="dc2aae9b-7865-4c31-b626-bc288c968dae" providerId="ADAL" clId="{737805E0-075C-47C6-BACD-88E09AC91521}" dt="2023-08-25T15:01:06.042" v="3167" actId="1036"/>
          <ac:spMkLst>
            <pc:docMk/>
            <pc:sldMk cId="2233554044" sldId="467"/>
            <ac:spMk id="16" creationId="{158BD110-EC61-8221-8DAF-90536147903F}"/>
          </ac:spMkLst>
        </pc:spChg>
        <pc:spChg chg="mod">
          <ac:chgData name="Michael Kres" userId="dc2aae9b-7865-4c31-b626-bc288c968dae" providerId="ADAL" clId="{737805E0-075C-47C6-BACD-88E09AC91521}" dt="2023-08-25T15:00:51.436" v="3146" actId="1036"/>
          <ac:spMkLst>
            <pc:docMk/>
            <pc:sldMk cId="2233554044" sldId="467"/>
            <ac:spMk id="17" creationId="{6B1EA320-2DDA-9D3F-8C4A-057DEB67C0BF}"/>
          </ac:spMkLst>
        </pc:spChg>
        <pc:spChg chg="mod">
          <ac:chgData name="Michael Kres" userId="dc2aae9b-7865-4c31-b626-bc288c968dae" providerId="ADAL" clId="{737805E0-075C-47C6-BACD-88E09AC91521}" dt="2023-08-25T15:03:05.369" v="3241" actId="1035"/>
          <ac:spMkLst>
            <pc:docMk/>
            <pc:sldMk cId="2233554044" sldId="467"/>
            <ac:spMk id="18" creationId="{08F02363-04D5-562F-182A-7BCB8A209B51}"/>
          </ac:spMkLst>
        </pc:spChg>
        <pc:picChg chg="mod">
          <ac:chgData name="Michael Kres" userId="dc2aae9b-7865-4c31-b626-bc288c968dae" providerId="ADAL" clId="{737805E0-075C-47C6-BACD-88E09AC91521}" dt="2023-08-25T15:02:02.843" v="3215" actId="1036"/>
          <ac:picMkLst>
            <pc:docMk/>
            <pc:sldMk cId="2233554044" sldId="467"/>
            <ac:picMk id="6" creationId="{45E938AA-195F-A5E6-32B3-718663936907}"/>
          </ac:picMkLst>
        </pc:picChg>
        <pc:picChg chg="mod">
          <ac:chgData name="Michael Kres" userId="dc2aae9b-7865-4c31-b626-bc288c968dae" providerId="ADAL" clId="{737805E0-075C-47C6-BACD-88E09AC91521}" dt="2023-08-25T15:01:44.574" v="3197" actId="1036"/>
          <ac:picMkLst>
            <pc:docMk/>
            <pc:sldMk cId="2233554044" sldId="467"/>
            <ac:picMk id="7" creationId="{D379FF74-8201-4E48-D296-E6A989E6A7E5}"/>
          </ac:picMkLst>
        </pc:picChg>
        <pc:picChg chg="mod">
          <ac:chgData name="Michael Kres" userId="dc2aae9b-7865-4c31-b626-bc288c968dae" providerId="ADAL" clId="{737805E0-075C-47C6-BACD-88E09AC91521}" dt="2023-08-25T14:59:40.739" v="3093" actId="1038"/>
          <ac:picMkLst>
            <pc:docMk/>
            <pc:sldMk cId="2233554044" sldId="467"/>
            <ac:picMk id="8" creationId="{40DE4049-82D8-B296-6D9C-E72BF180CEA0}"/>
          </ac:picMkLst>
        </pc:picChg>
        <pc:picChg chg="mod">
          <ac:chgData name="Michael Kres" userId="dc2aae9b-7865-4c31-b626-bc288c968dae" providerId="ADAL" clId="{737805E0-075C-47C6-BACD-88E09AC91521}" dt="2023-08-25T15:00:55.354" v="3152" actId="1036"/>
          <ac:picMkLst>
            <pc:docMk/>
            <pc:sldMk cId="2233554044" sldId="467"/>
            <ac:picMk id="10" creationId="{6FFC685D-453B-0AEC-6468-C82D37FC76B0}"/>
          </ac:picMkLst>
        </pc:picChg>
        <pc:picChg chg="mod">
          <ac:chgData name="Michael Kres" userId="dc2aae9b-7865-4c31-b626-bc288c968dae" providerId="ADAL" clId="{737805E0-075C-47C6-BACD-88E09AC91521}" dt="2023-08-25T15:01:16.431" v="3179" actId="1036"/>
          <ac:picMkLst>
            <pc:docMk/>
            <pc:sldMk cId="2233554044" sldId="467"/>
            <ac:picMk id="11" creationId="{4323F84D-B9A5-C099-22EB-BDB76D114B7C}"/>
          </ac:picMkLst>
        </pc:picChg>
        <pc:picChg chg="mod">
          <ac:chgData name="Michael Kres" userId="dc2aae9b-7865-4c31-b626-bc288c968dae" providerId="ADAL" clId="{737805E0-075C-47C6-BACD-88E09AC91521}" dt="2023-08-25T15:01:16.431" v="3179" actId="1036"/>
          <ac:picMkLst>
            <pc:docMk/>
            <pc:sldMk cId="2233554044" sldId="467"/>
            <ac:picMk id="12" creationId="{71538F14-303A-B149-09CF-D8D3A24BAF09}"/>
          </ac:picMkLst>
        </pc:picChg>
        <pc:picChg chg="mod">
          <ac:chgData name="Michael Kres" userId="dc2aae9b-7865-4c31-b626-bc288c968dae" providerId="ADAL" clId="{737805E0-075C-47C6-BACD-88E09AC91521}" dt="2023-08-25T14:31:16.310" v="2313" actId="1037"/>
          <ac:picMkLst>
            <pc:docMk/>
            <pc:sldMk cId="2233554044" sldId="467"/>
            <ac:picMk id="19" creationId="{601F860C-8CD6-A785-04DF-2BBC0109F7D6}"/>
          </ac:picMkLst>
        </pc:picChg>
        <pc:picChg chg="mod">
          <ac:chgData name="Michael Kres" userId="dc2aae9b-7865-4c31-b626-bc288c968dae" providerId="ADAL" clId="{737805E0-075C-47C6-BACD-88E09AC91521}" dt="2023-08-25T15:03:00.556" v="3236" actId="1036"/>
          <ac:picMkLst>
            <pc:docMk/>
            <pc:sldMk cId="2233554044" sldId="467"/>
            <ac:picMk id="25" creationId="{FA0C0AF8-572D-44DD-9ED3-900F1FE51061}"/>
          </ac:picMkLst>
        </pc:picChg>
        <pc:cxnChg chg="add del mod">
          <ac:chgData name="Michael Kres" userId="dc2aae9b-7865-4c31-b626-bc288c968dae" providerId="ADAL" clId="{737805E0-075C-47C6-BACD-88E09AC91521}" dt="2023-08-25T15:02:11.009" v="3220" actId="478"/>
          <ac:cxnSpMkLst>
            <pc:docMk/>
            <pc:sldMk cId="2233554044" sldId="467"/>
            <ac:cxnSpMk id="9" creationId="{CA4BD95D-52AE-CC52-C86F-19F8FA8A4A7E}"/>
          </ac:cxnSpMkLst>
        </pc:cxnChg>
        <pc:cxnChg chg="add del">
          <ac:chgData name="Michael Kres" userId="dc2aae9b-7865-4c31-b626-bc288c968dae" providerId="ADAL" clId="{737805E0-075C-47C6-BACD-88E09AC91521}" dt="2023-08-25T15:02:44.148" v="3232" actId="11529"/>
          <ac:cxnSpMkLst>
            <pc:docMk/>
            <pc:sldMk cId="2233554044" sldId="467"/>
            <ac:cxnSpMk id="21" creationId="{6E86BB59-462C-78D0-F624-044B2CD0952C}"/>
          </ac:cxnSpMkLst>
        </pc:cxnChg>
        <pc:cxnChg chg="add del">
          <ac:chgData name="Michael Kres" userId="dc2aae9b-7865-4c31-b626-bc288c968dae" providerId="ADAL" clId="{737805E0-075C-47C6-BACD-88E09AC91521}" dt="2023-08-25T15:03:09.637" v="3242" actId="478"/>
          <ac:cxnSpMkLst>
            <pc:docMk/>
            <pc:sldMk cId="2233554044" sldId="467"/>
            <ac:cxnSpMk id="24" creationId="{00BF99F3-5911-518B-738F-58BDE012F25B}"/>
          </ac:cxnSpMkLst>
        </pc:cxnChg>
      </pc:sldChg>
      <pc:sldChg chg="modSp mod">
        <pc:chgData name="Michael Kres" userId="dc2aae9b-7865-4c31-b626-bc288c968dae" providerId="ADAL" clId="{737805E0-075C-47C6-BACD-88E09AC91521}" dt="2023-08-25T15:51:48.585" v="3884" actId="20577"/>
        <pc:sldMkLst>
          <pc:docMk/>
          <pc:sldMk cId="2147506054" sldId="470"/>
        </pc:sldMkLst>
        <pc:spChg chg="mod">
          <ac:chgData name="Michael Kres" userId="dc2aae9b-7865-4c31-b626-bc288c968dae" providerId="ADAL" clId="{737805E0-075C-47C6-BACD-88E09AC91521}" dt="2023-08-25T15:51:48.585" v="3884" actId="20577"/>
          <ac:spMkLst>
            <pc:docMk/>
            <pc:sldMk cId="2147506054" sldId="470"/>
            <ac:spMk id="4" creationId="{14E32DFA-A3F2-4134-89FA-BD413F1A3056}"/>
          </ac:spMkLst>
        </pc:spChg>
      </pc:sldChg>
      <pc:sldChg chg="modSp mod">
        <pc:chgData name="Michael Kres" userId="dc2aae9b-7865-4c31-b626-bc288c968dae" providerId="ADAL" clId="{737805E0-075C-47C6-BACD-88E09AC91521}" dt="2023-08-25T16:06:33.475" v="3951" actId="255"/>
        <pc:sldMkLst>
          <pc:docMk/>
          <pc:sldMk cId="2501832044" sldId="481"/>
        </pc:sldMkLst>
        <pc:spChg chg="mod">
          <ac:chgData name="Michael Kres" userId="dc2aae9b-7865-4c31-b626-bc288c968dae" providerId="ADAL" clId="{737805E0-075C-47C6-BACD-88E09AC91521}" dt="2023-08-25T16:06:33.475" v="3951" actId="255"/>
          <ac:spMkLst>
            <pc:docMk/>
            <pc:sldMk cId="2501832044" sldId="481"/>
            <ac:spMk id="3" creationId="{7088E82B-203F-4F36-9BD5-FAC28081F315}"/>
          </ac:spMkLst>
        </pc:spChg>
        <pc:picChg chg="mod">
          <ac:chgData name="Michael Kres" userId="dc2aae9b-7865-4c31-b626-bc288c968dae" providerId="ADAL" clId="{737805E0-075C-47C6-BACD-88E09AC91521}" dt="2023-08-25T14:09:30.485" v="983" actId="1076"/>
          <ac:picMkLst>
            <pc:docMk/>
            <pc:sldMk cId="2501832044" sldId="481"/>
            <ac:picMk id="1026" creationId="{D5F2B520-895B-5FAD-DCE8-CF3DE64B439E}"/>
          </ac:picMkLst>
        </pc:picChg>
      </pc:sldChg>
      <pc:sldChg chg="addSp delSp modSp mod">
        <pc:chgData name="Michael Kres" userId="dc2aae9b-7865-4c31-b626-bc288c968dae" providerId="ADAL" clId="{737805E0-075C-47C6-BACD-88E09AC91521}" dt="2023-08-25T16:19:53.491" v="4007" actId="20577"/>
        <pc:sldMkLst>
          <pc:docMk/>
          <pc:sldMk cId="4276419374" sldId="488"/>
        </pc:sldMkLst>
        <pc:spChg chg="mod">
          <ac:chgData name="Michael Kres" userId="dc2aae9b-7865-4c31-b626-bc288c968dae" providerId="ADAL" clId="{737805E0-075C-47C6-BACD-88E09AC91521}" dt="2023-08-25T16:06:41.926" v="3952" actId="255"/>
          <ac:spMkLst>
            <pc:docMk/>
            <pc:sldMk cId="4276419374" sldId="488"/>
            <ac:spMk id="3" creationId="{2E989411-A627-4340-9903-B51AE56A5045}"/>
          </ac:spMkLst>
        </pc:spChg>
        <pc:spChg chg="add del mod">
          <ac:chgData name="Michael Kres" userId="dc2aae9b-7865-4c31-b626-bc288c968dae" providerId="ADAL" clId="{737805E0-075C-47C6-BACD-88E09AC91521}" dt="2023-08-25T16:19:53.491" v="4007" actId="20577"/>
          <ac:spMkLst>
            <pc:docMk/>
            <pc:sldMk cId="4276419374" sldId="488"/>
            <ac:spMk id="4" creationId="{E01754EC-10CE-430D-B4A9-25C84B0AE6EC}"/>
          </ac:spMkLst>
        </pc:spChg>
        <pc:spChg chg="add del mod">
          <ac:chgData name="Michael Kres" userId="dc2aae9b-7865-4c31-b626-bc288c968dae" providerId="ADAL" clId="{737805E0-075C-47C6-BACD-88E09AC91521}" dt="2023-08-25T13:57:30.772" v="912" actId="478"/>
          <ac:spMkLst>
            <pc:docMk/>
            <pc:sldMk cId="4276419374" sldId="488"/>
            <ac:spMk id="8" creationId="{11EB39D0-EAE8-F709-68A5-3BF9A1C29573}"/>
          </ac:spMkLst>
        </pc:spChg>
      </pc:sldChg>
      <pc:sldChg chg="addSp delSp modSp mod modNotesTx">
        <pc:chgData name="Michael Kres" userId="dc2aae9b-7865-4c31-b626-bc288c968dae" providerId="ADAL" clId="{737805E0-075C-47C6-BACD-88E09AC91521}" dt="2023-08-25T15:04:42.570" v="3248" actId="1076"/>
        <pc:sldMkLst>
          <pc:docMk/>
          <pc:sldMk cId="3599041742" sldId="490"/>
        </pc:sldMkLst>
        <pc:spChg chg="mod">
          <ac:chgData name="Michael Kres" userId="dc2aae9b-7865-4c31-b626-bc288c968dae" providerId="ADAL" clId="{737805E0-075C-47C6-BACD-88E09AC91521}" dt="2023-08-25T11:08:33.494" v="46" actId="20577"/>
          <ac:spMkLst>
            <pc:docMk/>
            <pc:sldMk cId="3599041742" sldId="490"/>
            <ac:spMk id="3" creationId="{7088E82B-203F-4F36-9BD5-FAC28081F315}"/>
          </ac:spMkLst>
        </pc:spChg>
        <pc:spChg chg="mod">
          <ac:chgData name="Michael Kres" userId="dc2aae9b-7865-4c31-b626-bc288c968dae" providerId="ADAL" clId="{737805E0-075C-47C6-BACD-88E09AC91521}" dt="2023-08-25T11:08:57.173" v="102" actId="20577"/>
          <ac:spMkLst>
            <pc:docMk/>
            <pc:sldMk cId="3599041742" sldId="490"/>
            <ac:spMk id="21" creationId="{16F7A33A-5CB5-3C85-D89E-658FCFA8D903}"/>
          </ac:spMkLst>
        </pc:spChg>
        <pc:spChg chg="del">
          <ac:chgData name="Michael Kres" userId="dc2aae9b-7865-4c31-b626-bc288c968dae" providerId="ADAL" clId="{737805E0-075C-47C6-BACD-88E09AC91521}" dt="2023-08-25T11:08:41.441" v="48" actId="478"/>
          <ac:spMkLst>
            <pc:docMk/>
            <pc:sldMk cId="3599041742" sldId="490"/>
            <ac:spMk id="44" creationId="{3CEE9FFB-7285-30CD-0C33-88F772583504}"/>
          </ac:spMkLst>
        </pc:spChg>
        <pc:spChg chg="del">
          <ac:chgData name="Michael Kres" userId="dc2aae9b-7865-4c31-b626-bc288c968dae" providerId="ADAL" clId="{737805E0-075C-47C6-BACD-88E09AC91521}" dt="2023-08-25T11:08:41.441" v="48" actId="478"/>
          <ac:spMkLst>
            <pc:docMk/>
            <pc:sldMk cId="3599041742" sldId="490"/>
            <ac:spMk id="47" creationId="{87CFFB8A-8631-BF07-CA8B-3C4745D66C91}"/>
          </ac:spMkLst>
        </pc:spChg>
        <pc:spChg chg="del">
          <ac:chgData name="Michael Kres" userId="dc2aae9b-7865-4c31-b626-bc288c968dae" providerId="ADAL" clId="{737805E0-075C-47C6-BACD-88E09AC91521}" dt="2023-08-25T11:08:41.441" v="48" actId="478"/>
          <ac:spMkLst>
            <pc:docMk/>
            <pc:sldMk cId="3599041742" sldId="490"/>
            <ac:spMk id="48" creationId="{9AB6F392-1561-9EE8-05EA-4546FA17EE38}"/>
          </ac:spMkLst>
        </pc:spChg>
        <pc:spChg chg="del">
          <ac:chgData name="Michael Kres" userId="dc2aae9b-7865-4c31-b626-bc288c968dae" providerId="ADAL" clId="{737805E0-075C-47C6-BACD-88E09AC91521}" dt="2023-08-25T11:08:41.441" v="48" actId="478"/>
          <ac:spMkLst>
            <pc:docMk/>
            <pc:sldMk cId="3599041742" sldId="490"/>
            <ac:spMk id="49" creationId="{D1FE4A4E-3C90-EBD9-3441-EEDF48549989}"/>
          </ac:spMkLst>
        </pc:spChg>
        <pc:spChg chg="del">
          <ac:chgData name="Michael Kres" userId="dc2aae9b-7865-4c31-b626-bc288c968dae" providerId="ADAL" clId="{737805E0-075C-47C6-BACD-88E09AC91521}" dt="2023-08-25T11:08:41.441" v="48" actId="478"/>
          <ac:spMkLst>
            <pc:docMk/>
            <pc:sldMk cId="3599041742" sldId="490"/>
            <ac:spMk id="50" creationId="{92CDE2AB-B4C5-7C3A-5E62-613AB52E369A}"/>
          </ac:spMkLst>
        </pc:spChg>
        <pc:spChg chg="del">
          <ac:chgData name="Michael Kres" userId="dc2aae9b-7865-4c31-b626-bc288c968dae" providerId="ADAL" clId="{737805E0-075C-47C6-BACD-88E09AC91521}" dt="2023-08-25T11:08:41.441" v="48" actId="478"/>
          <ac:spMkLst>
            <pc:docMk/>
            <pc:sldMk cId="3599041742" sldId="490"/>
            <ac:spMk id="51" creationId="{1D9A181C-23C0-5ADD-B43A-62E56BFD2654}"/>
          </ac:spMkLst>
        </pc:spChg>
        <pc:spChg chg="del">
          <ac:chgData name="Michael Kres" userId="dc2aae9b-7865-4c31-b626-bc288c968dae" providerId="ADAL" clId="{737805E0-075C-47C6-BACD-88E09AC91521}" dt="2023-08-25T11:08:41.441" v="48" actId="478"/>
          <ac:spMkLst>
            <pc:docMk/>
            <pc:sldMk cId="3599041742" sldId="490"/>
            <ac:spMk id="52" creationId="{F83A6934-190E-6819-531A-5248EB8A27DE}"/>
          </ac:spMkLst>
        </pc:spChg>
        <pc:spChg chg="del">
          <ac:chgData name="Michael Kres" userId="dc2aae9b-7865-4c31-b626-bc288c968dae" providerId="ADAL" clId="{737805E0-075C-47C6-BACD-88E09AC91521}" dt="2023-08-25T11:08:41.441" v="48" actId="478"/>
          <ac:spMkLst>
            <pc:docMk/>
            <pc:sldMk cId="3599041742" sldId="490"/>
            <ac:spMk id="53" creationId="{2E6310C0-1F59-D275-DCB8-E14315A48801}"/>
          </ac:spMkLst>
        </pc:spChg>
        <pc:spChg chg="del">
          <ac:chgData name="Michael Kres" userId="dc2aae9b-7865-4c31-b626-bc288c968dae" providerId="ADAL" clId="{737805E0-075C-47C6-BACD-88E09AC91521}" dt="2023-08-25T11:08:41.441" v="48" actId="478"/>
          <ac:spMkLst>
            <pc:docMk/>
            <pc:sldMk cId="3599041742" sldId="490"/>
            <ac:spMk id="54" creationId="{21C08548-8C41-D09A-B597-6D55BCD43C4A}"/>
          </ac:spMkLst>
        </pc:spChg>
        <pc:spChg chg="del">
          <ac:chgData name="Michael Kres" userId="dc2aae9b-7865-4c31-b626-bc288c968dae" providerId="ADAL" clId="{737805E0-075C-47C6-BACD-88E09AC91521}" dt="2023-08-25T11:08:41.441" v="48" actId="478"/>
          <ac:spMkLst>
            <pc:docMk/>
            <pc:sldMk cId="3599041742" sldId="490"/>
            <ac:spMk id="55" creationId="{21D3276F-FF41-4B11-D8D5-78014761869C}"/>
          </ac:spMkLst>
        </pc:spChg>
        <pc:spChg chg="del">
          <ac:chgData name="Michael Kres" userId="dc2aae9b-7865-4c31-b626-bc288c968dae" providerId="ADAL" clId="{737805E0-075C-47C6-BACD-88E09AC91521}" dt="2023-08-25T11:08:41.441" v="48" actId="478"/>
          <ac:spMkLst>
            <pc:docMk/>
            <pc:sldMk cId="3599041742" sldId="490"/>
            <ac:spMk id="56" creationId="{20CA29E5-248F-4A60-89A2-3E7F3A77140C}"/>
          </ac:spMkLst>
        </pc:spChg>
        <pc:spChg chg="del">
          <ac:chgData name="Michael Kres" userId="dc2aae9b-7865-4c31-b626-bc288c968dae" providerId="ADAL" clId="{737805E0-075C-47C6-BACD-88E09AC91521}" dt="2023-08-25T11:08:41.441" v="48" actId="478"/>
          <ac:spMkLst>
            <pc:docMk/>
            <pc:sldMk cId="3599041742" sldId="490"/>
            <ac:spMk id="57" creationId="{4BAF113D-4459-ED09-5EF4-3D7A8BF2443B}"/>
          </ac:spMkLst>
        </pc:spChg>
        <pc:spChg chg="del">
          <ac:chgData name="Michael Kres" userId="dc2aae9b-7865-4c31-b626-bc288c968dae" providerId="ADAL" clId="{737805E0-075C-47C6-BACD-88E09AC91521}" dt="2023-08-25T11:08:41.441" v="48" actId="478"/>
          <ac:spMkLst>
            <pc:docMk/>
            <pc:sldMk cId="3599041742" sldId="490"/>
            <ac:spMk id="58" creationId="{D8DA9D8F-54F1-466D-8BC9-FAFD16BDF9DD}"/>
          </ac:spMkLst>
        </pc:spChg>
        <pc:spChg chg="del">
          <ac:chgData name="Michael Kres" userId="dc2aae9b-7865-4c31-b626-bc288c968dae" providerId="ADAL" clId="{737805E0-075C-47C6-BACD-88E09AC91521}" dt="2023-08-25T11:08:41.441" v="48" actId="478"/>
          <ac:spMkLst>
            <pc:docMk/>
            <pc:sldMk cId="3599041742" sldId="490"/>
            <ac:spMk id="59" creationId="{191BD117-D554-B928-2686-80978D672D8F}"/>
          </ac:spMkLst>
        </pc:spChg>
        <pc:graphicFrameChg chg="add del modGraphic">
          <ac:chgData name="Michael Kres" userId="dc2aae9b-7865-4c31-b626-bc288c968dae" providerId="ADAL" clId="{737805E0-075C-47C6-BACD-88E09AC91521}" dt="2023-08-25T11:10:24.092" v="108" actId="478"/>
          <ac:graphicFrameMkLst>
            <pc:docMk/>
            <pc:sldMk cId="3599041742" sldId="490"/>
            <ac:graphicFrameMk id="5" creationId="{D422DBFE-EEFF-D006-3BCD-A55E8E00B139}"/>
          </ac:graphicFrameMkLst>
        </pc:graphicFrameChg>
        <pc:graphicFrameChg chg="add mod modGraphic">
          <ac:chgData name="Michael Kres" userId="dc2aae9b-7865-4c31-b626-bc288c968dae" providerId="ADAL" clId="{737805E0-075C-47C6-BACD-88E09AC91521}" dt="2023-08-25T14:20:25.379" v="1646" actId="1036"/>
          <ac:graphicFrameMkLst>
            <pc:docMk/>
            <pc:sldMk cId="3599041742" sldId="490"/>
            <ac:graphicFrameMk id="7" creationId="{398B9E4C-48D4-E6C4-9382-4D9E09D7741E}"/>
          </ac:graphicFrameMkLst>
        </pc:graphicFrameChg>
        <pc:picChg chg="add mod">
          <ac:chgData name="Michael Kres" userId="dc2aae9b-7865-4c31-b626-bc288c968dae" providerId="ADAL" clId="{737805E0-075C-47C6-BACD-88E09AC91521}" dt="2023-08-25T15:04:42.570" v="3248" actId="1076"/>
          <ac:picMkLst>
            <pc:docMk/>
            <pc:sldMk cId="3599041742" sldId="490"/>
            <ac:picMk id="2" creationId="{7EC5DA0A-58CA-0AA0-CB72-CD24C28C0C24}"/>
          </ac:picMkLst>
        </pc:picChg>
        <pc:picChg chg="add del mod">
          <ac:chgData name="Michael Kres" userId="dc2aae9b-7865-4c31-b626-bc288c968dae" providerId="ADAL" clId="{737805E0-075C-47C6-BACD-88E09AC91521}" dt="2023-08-25T13:55:46.573" v="906" actId="478"/>
          <ac:picMkLst>
            <pc:docMk/>
            <pc:sldMk cId="3599041742" sldId="490"/>
            <ac:picMk id="4" creationId="{34981C30-8421-BDAF-672A-F27A1F149770}"/>
          </ac:picMkLst>
        </pc:picChg>
        <pc:picChg chg="del">
          <ac:chgData name="Michael Kres" userId="dc2aae9b-7865-4c31-b626-bc288c968dae" providerId="ADAL" clId="{737805E0-075C-47C6-BACD-88E09AC91521}" dt="2023-08-25T15:04:36.802" v="3246" actId="478"/>
          <ac:picMkLst>
            <pc:docMk/>
            <pc:sldMk cId="3599041742" sldId="490"/>
            <ac:picMk id="22" creationId="{9301E0C9-BD76-1454-CE27-F8E5A221BFD2}"/>
          </ac:picMkLst>
        </pc:picChg>
        <pc:picChg chg="del">
          <ac:chgData name="Michael Kres" userId="dc2aae9b-7865-4c31-b626-bc288c968dae" providerId="ADAL" clId="{737805E0-075C-47C6-BACD-88E09AC91521}" dt="2023-08-25T15:04:34.795" v="3245" actId="478"/>
          <ac:picMkLst>
            <pc:docMk/>
            <pc:sldMk cId="3599041742" sldId="490"/>
            <ac:picMk id="23" creationId="{5906A102-1116-C157-9855-B015F875CAD1}"/>
          </ac:picMkLst>
        </pc:picChg>
        <pc:cxnChg chg="del mod">
          <ac:chgData name="Michael Kres" userId="dc2aae9b-7865-4c31-b626-bc288c968dae" providerId="ADAL" clId="{737805E0-075C-47C6-BACD-88E09AC91521}" dt="2023-08-25T11:08:41.441" v="48" actId="478"/>
          <ac:cxnSpMkLst>
            <pc:docMk/>
            <pc:sldMk cId="3599041742" sldId="490"/>
            <ac:cxnSpMk id="45" creationId="{38D4B156-B8D9-E27E-B8C9-1DA8B0EA2DBB}"/>
          </ac:cxnSpMkLst>
        </pc:cxnChg>
        <pc:cxnChg chg="del mod">
          <ac:chgData name="Michael Kres" userId="dc2aae9b-7865-4c31-b626-bc288c968dae" providerId="ADAL" clId="{737805E0-075C-47C6-BACD-88E09AC91521}" dt="2023-08-25T11:08:41.441" v="48" actId="478"/>
          <ac:cxnSpMkLst>
            <pc:docMk/>
            <pc:sldMk cId="3599041742" sldId="490"/>
            <ac:cxnSpMk id="46" creationId="{3DCFAEDE-BE1F-167B-CBA7-2C9150BBAE2C}"/>
          </ac:cxnSpMkLst>
        </pc:cxnChg>
      </pc:sldChg>
      <pc:sldChg chg="del">
        <pc:chgData name="Michael Kres" userId="dc2aae9b-7865-4c31-b626-bc288c968dae" providerId="ADAL" clId="{737805E0-075C-47C6-BACD-88E09AC91521}" dt="2023-08-25T11:08:07.963" v="0" actId="47"/>
        <pc:sldMkLst>
          <pc:docMk/>
          <pc:sldMk cId="3234816170" sldId="493"/>
        </pc:sldMkLst>
      </pc:sldChg>
      <pc:sldChg chg="addSp delSp modSp mod">
        <pc:chgData name="Michael Kres" userId="dc2aae9b-7865-4c31-b626-bc288c968dae" providerId="ADAL" clId="{737805E0-075C-47C6-BACD-88E09AC91521}" dt="2023-08-25T14:41:11.389" v="3080" actId="14100"/>
        <pc:sldMkLst>
          <pc:docMk/>
          <pc:sldMk cId="3802027990" sldId="494"/>
        </pc:sldMkLst>
        <pc:spChg chg="mod">
          <ac:chgData name="Michael Kres" userId="dc2aae9b-7865-4c31-b626-bc288c968dae" providerId="ADAL" clId="{737805E0-075C-47C6-BACD-88E09AC91521}" dt="2023-08-25T14:19:44.410" v="1610" actId="20577"/>
          <ac:spMkLst>
            <pc:docMk/>
            <pc:sldMk cId="3802027990" sldId="494"/>
            <ac:spMk id="2" creationId="{4A3EFFD5-CC22-431D-A820-B04A015E9DF9}"/>
          </ac:spMkLst>
        </pc:spChg>
        <pc:spChg chg="add del">
          <ac:chgData name="Michael Kres" userId="dc2aae9b-7865-4c31-b626-bc288c968dae" providerId="ADAL" clId="{737805E0-075C-47C6-BACD-88E09AC91521}" dt="2023-08-25T14:19:49.540" v="1611" actId="478"/>
          <ac:spMkLst>
            <pc:docMk/>
            <pc:sldMk cId="3802027990" sldId="494"/>
            <ac:spMk id="18" creationId="{BB4B25AE-6809-7554-935B-6C898183A58B}"/>
          </ac:spMkLst>
        </pc:spChg>
        <pc:spChg chg="add del">
          <ac:chgData name="Michael Kres" userId="dc2aae9b-7865-4c31-b626-bc288c968dae" providerId="ADAL" clId="{737805E0-075C-47C6-BACD-88E09AC91521}" dt="2023-08-25T14:19:49.540" v="1611" actId="478"/>
          <ac:spMkLst>
            <pc:docMk/>
            <pc:sldMk cId="3802027990" sldId="494"/>
            <ac:spMk id="19" creationId="{30B662BB-D3BC-1BF7-72BF-EC4E8B4D45F5}"/>
          </ac:spMkLst>
        </pc:spChg>
        <pc:spChg chg="mod">
          <ac:chgData name="Michael Kres" userId="dc2aae9b-7865-4c31-b626-bc288c968dae" providerId="ADAL" clId="{737805E0-075C-47C6-BACD-88E09AC91521}" dt="2023-08-25T14:41:11.389" v="3080" actId="14100"/>
          <ac:spMkLst>
            <pc:docMk/>
            <pc:sldMk cId="3802027990" sldId="494"/>
            <ac:spMk id="20" creationId="{563038AE-6A2C-E123-7866-B44BC00F0961}"/>
          </ac:spMkLst>
        </pc:spChg>
        <pc:spChg chg="add del">
          <ac:chgData name="Michael Kres" userId="dc2aae9b-7865-4c31-b626-bc288c968dae" providerId="ADAL" clId="{737805E0-075C-47C6-BACD-88E09AC91521}" dt="2023-08-25T14:19:49.540" v="1611" actId="478"/>
          <ac:spMkLst>
            <pc:docMk/>
            <pc:sldMk cId="3802027990" sldId="494"/>
            <ac:spMk id="22" creationId="{3FFBEF31-1ECD-D602-F04D-5D7CBC19EAD8}"/>
          </ac:spMkLst>
        </pc:spChg>
        <pc:spChg chg="add del">
          <ac:chgData name="Michael Kres" userId="dc2aae9b-7865-4c31-b626-bc288c968dae" providerId="ADAL" clId="{737805E0-075C-47C6-BACD-88E09AC91521}" dt="2023-08-25T14:19:52.925" v="1612" actId="478"/>
          <ac:spMkLst>
            <pc:docMk/>
            <pc:sldMk cId="3802027990" sldId="494"/>
            <ac:spMk id="23" creationId="{843BC33B-84D8-DDB0-0ED1-8E7095468BEB}"/>
          </ac:spMkLst>
        </pc:spChg>
        <pc:spChg chg="add del">
          <ac:chgData name="Michael Kres" userId="dc2aae9b-7865-4c31-b626-bc288c968dae" providerId="ADAL" clId="{737805E0-075C-47C6-BACD-88E09AC91521}" dt="2023-08-25T14:19:54.536" v="1613" actId="478"/>
          <ac:spMkLst>
            <pc:docMk/>
            <pc:sldMk cId="3802027990" sldId="494"/>
            <ac:spMk id="24" creationId="{D883F457-AFDA-10AE-B196-85BB61C2514C}"/>
          </ac:spMkLst>
        </pc:spChg>
      </pc:sldChg>
      <pc:sldChg chg="addSp delSp modSp mod">
        <pc:chgData name="Michael Kres" userId="dc2aae9b-7865-4c31-b626-bc288c968dae" providerId="ADAL" clId="{737805E0-075C-47C6-BACD-88E09AC91521}" dt="2023-08-25T16:15:14.025" v="3957" actId="255"/>
        <pc:sldMkLst>
          <pc:docMk/>
          <pc:sldMk cId="1821168598" sldId="497"/>
        </pc:sldMkLst>
        <pc:spChg chg="mod">
          <ac:chgData name="Michael Kres" userId="dc2aae9b-7865-4c31-b626-bc288c968dae" providerId="ADAL" clId="{737805E0-075C-47C6-BACD-88E09AC91521}" dt="2023-08-25T16:15:14.025" v="3957" actId="255"/>
          <ac:spMkLst>
            <pc:docMk/>
            <pc:sldMk cId="1821168598" sldId="497"/>
            <ac:spMk id="3" creationId="{2E989411-A627-4340-9903-B51AE56A5045}"/>
          </ac:spMkLst>
        </pc:spChg>
        <pc:spChg chg="del">
          <ac:chgData name="Michael Kres" userId="dc2aae9b-7865-4c31-b626-bc288c968dae" providerId="ADAL" clId="{737805E0-075C-47C6-BACD-88E09AC91521}" dt="2023-08-25T14:36:41.802" v="2822" actId="478"/>
          <ac:spMkLst>
            <pc:docMk/>
            <pc:sldMk cId="1821168598" sldId="497"/>
            <ac:spMk id="4" creationId="{E01754EC-10CE-430D-B4A9-25C84B0AE6EC}"/>
          </ac:spMkLst>
        </pc:spChg>
        <pc:spChg chg="add del mod">
          <ac:chgData name="Michael Kres" userId="dc2aae9b-7865-4c31-b626-bc288c968dae" providerId="ADAL" clId="{737805E0-075C-47C6-BACD-88E09AC91521}" dt="2023-08-25T14:37:13.638" v="2882" actId="20577"/>
          <ac:spMkLst>
            <pc:docMk/>
            <pc:sldMk cId="1821168598" sldId="497"/>
            <ac:spMk id="8" creationId="{FFB51DDD-FE64-15AC-7DD4-59D0CA6B2F85}"/>
          </ac:spMkLst>
        </pc:spChg>
      </pc:sldChg>
      <pc:sldChg chg="modSp mod">
        <pc:chgData name="Michael Kres" userId="dc2aae9b-7865-4c31-b626-bc288c968dae" providerId="ADAL" clId="{737805E0-075C-47C6-BACD-88E09AC91521}" dt="2023-08-25T16:22:12.955" v="4051" actId="20577"/>
        <pc:sldMkLst>
          <pc:docMk/>
          <pc:sldMk cId="1273422768" sldId="500"/>
        </pc:sldMkLst>
        <pc:spChg chg="mod">
          <ac:chgData name="Michael Kres" userId="dc2aae9b-7865-4c31-b626-bc288c968dae" providerId="ADAL" clId="{737805E0-075C-47C6-BACD-88E09AC91521}" dt="2023-08-25T16:06:48.901" v="3953" actId="255"/>
          <ac:spMkLst>
            <pc:docMk/>
            <pc:sldMk cId="1273422768" sldId="500"/>
            <ac:spMk id="3" creationId="{2E989411-A627-4340-9903-B51AE56A5045}"/>
          </ac:spMkLst>
        </pc:spChg>
        <pc:spChg chg="mod">
          <ac:chgData name="Michael Kres" userId="dc2aae9b-7865-4c31-b626-bc288c968dae" providerId="ADAL" clId="{737805E0-075C-47C6-BACD-88E09AC91521}" dt="2023-08-25T16:22:12.955" v="4051" actId="20577"/>
          <ac:spMkLst>
            <pc:docMk/>
            <pc:sldMk cId="1273422768" sldId="500"/>
            <ac:spMk id="4" creationId="{E01754EC-10CE-430D-B4A9-25C84B0AE6EC}"/>
          </ac:spMkLst>
        </pc:spChg>
      </pc:sldChg>
      <pc:sldChg chg="del">
        <pc:chgData name="Michael Kres" userId="dc2aae9b-7865-4c31-b626-bc288c968dae" providerId="ADAL" clId="{737805E0-075C-47C6-BACD-88E09AC91521}" dt="2023-08-25T11:08:10.381" v="1" actId="47"/>
        <pc:sldMkLst>
          <pc:docMk/>
          <pc:sldMk cId="2525749149" sldId="501"/>
        </pc:sldMkLst>
      </pc:sldChg>
      <pc:sldChg chg="delSp del mod delAnim">
        <pc:chgData name="Michael Kres" userId="dc2aae9b-7865-4c31-b626-bc288c968dae" providerId="ADAL" clId="{737805E0-075C-47C6-BACD-88E09AC91521}" dt="2023-08-25T13:57:16.768" v="908" actId="47"/>
        <pc:sldMkLst>
          <pc:docMk/>
          <pc:sldMk cId="1361128110" sldId="502"/>
        </pc:sldMkLst>
        <pc:spChg chg="del">
          <ac:chgData name="Michael Kres" userId="dc2aae9b-7865-4c31-b626-bc288c968dae" providerId="ADAL" clId="{737805E0-075C-47C6-BACD-88E09AC91521}" dt="2023-08-25T13:57:14.522" v="907" actId="478"/>
          <ac:spMkLst>
            <pc:docMk/>
            <pc:sldMk cId="1361128110" sldId="502"/>
            <ac:spMk id="16" creationId="{192462CF-6048-02BF-F516-9489DF8819AB}"/>
          </ac:spMkLst>
        </pc:spChg>
        <pc:spChg chg="del">
          <ac:chgData name="Michael Kres" userId="dc2aae9b-7865-4c31-b626-bc288c968dae" providerId="ADAL" clId="{737805E0-075C-47C6-BACD-88E09AC91521}" dt="2023-08-25T13:57:14.522" v="907" actId="478"/>
          <ac:spMkLst>
            <pc:docMk/>
            <pc:sldMk cId="1361128110" sldId="502"/>
            <ac:spMk id="17" creationId="{F956D842-2961-06AA-F7E6-0A232C990743}"/>
          </ac:spMkLst>
        </pc:spChg>
        <pc:spChg chg="del">
          <ac:chgData name="Michael Kres" userId="dc2aae9b-7865-4c31-b626-bc288c968dae" providerId="ADAL" clId="{737805E0-075C-47C6-BACD-88E09AC91521}" dt="2023-08-25T13:57:14.522" v="907" actId="478"/>
          <ac:spMkLst>
            <pc:docMk/>
            <pc:sldMk cId="1361128110" sldId="502"/>
            <ac:spMk id="18" creationId="{7396E938-D0B5-30F9-10FD-62735AC2BA16}"/>
          </ac:spMkLst>
        </pc:spChg>
        <pc:spChg chg="del">
          <ac:chgData name="Michael Kres" userId="dc2aae9b-7865-4c31-b626-bc288c968dae" providerId="ADAL" clId="{737805E0-075C-47C6-BACD-88E09AC91521}" dt="2023-08-25T13:57:14.522" v="907" actId="478"/>
          <ac:spMkLst>
            <pc:docMk/>
            <pc:sldMk cId="1361128110" sldId="502"/>
            <ac:spMk id="21" creationId="{A26F72A1-C968-4222-0CE6-5960E84C1D30}"/>
          </ac:spMkLst>
        </pc:spChg>
        <pc:spChg chg="del">
          <ac:chgData name="Michael Kres" userId="dc2aae9b-7865-4c31-b626-bc288c968dae" providerId="ADAL" clId="{737805E0-075C-47C6-BACD-88E09AC91521}" dt="2023-08-25T13:57:14.522" v="907" actId="478"/>
          <ac:spMkLst>
            <pc:docMk/>
            <pc:sldMk cId="1361128110" sldId="502"/>
            <ac:spMk id="22" creationId="{107DECF6-F5A4-CA9C-CD46-8D40421EDB9F}"/>
          </ac:spMkLst>
        </pc:spChg>
        <pc:spChg chg="del">
          <ac:chgData name="Michael Kres" userId="dc2aae9b-7865-4c31-b626-bc288c968dae" providerId="ADAL" clId="{737805E0-075C-47C6-BACD-88E09AC91521}" dt="2023-08-25T13:57:14.522" v="907" actId="478"/>
          <ac:spMkLst>
            <pc:docMk/>
            <pc:sldMk cId="1361128110" sldId="502"/>
            <ac:spMk id="23" creationId="{6134E1FF-18D4-9E2A-A435-EFA1C3BCB58E}"/>
          </ac:spMkLst>
        </pc:spChg>
        <pc:spChg chg="del">
          <ac:chgData name="Michael Kres" userId="dc2aae9b-7865-4c31-b626-bc288c968dae" providerId="ADAL" clId="{737805E0-075C-47C6-BACD-88E09AC91521}" dt="2023-08-25T13:57:14.522" v="907" actId="478"/>
          <ac:spMkLst>
            <pc:docMk/>
            <pc:sldMk cId="1361128110" sldId="502"/>
            <ac:spMk id="24" creationId="{9E2B58A5-98C6-BE77-EBAE-942CDD325404}"/>
          </ac:spMkLst>
        </pc:spChg>
        <pc:spChg chg="del">
          <ac:chgData name="Michael Kres" userId="dc2aae9b-7865-4c31-b626-bc288c968dae" providerId="ADAL" clId="{737805E0-075C-47C6-BACD-88E09AC91521}" dt="2023-08-25T13:57:14.522" v="907" actId="478"/>
          <ac:spMkLst>
            <pc:docMk/>
            <pc:sldMk cId="1361128110" sldId="502"/>
            <ac:spMk id="35" creationId="{1A26A797-CBEB-AC47-6DCA-A698658B32CF}"/>
          </ac:spMkLst>
        </pc:spChg>
        <pc:spChg chg="del">
          <ac:chgData name="Michael Kres" userId="dc2aae9b-7865-4c31-b626-bc288c968dae" providerId="ADAL" clId="{737805E0-075C-47C6-BACD-88E09AC91521}" dt="2023-08-25T13:57:14.522" v="907" actId="478"/>
          <ac:spMkLst>
            <pc:docMk/>
            <pc:sldMk cId="1361128110" sldId="502"/>
            <ac:spMk id="36" creationId="{78C4E4D7-4498-F7F1-83FB-4D564967EF8D}"/>
          </ac:spMkLst>
        </pc:spChg>
        <pc:cxnChg chg="del">
          <ac:chgData name="Michael Kres" userId="dc2aae9b-7865-4c31-b626-bc288c968dae" providerId="ADAL" clId="{737805E0-075C-47C6-BACD-88E09AC91521}" dt="2023-08-25T13:57:14.522" v="907" actId="478"/>
          <ac:cxnSpMkLst>
            <pc:docMk/>
            <pc:sldMk cId="1361128110" sldId="502"/>
            <ac:cxnSpMk id="19" creationId="{3187936B-A095-DEFC-F5DF-EF2640810246}"/>
          </ac:cxnSpMkLst>
        </pc:cxnChg>
        <pc:cxnChg chg="del">
          <ac:chgData name="Michael Kres" userId="dc2aae9b-7865-4c31-b626-bc288c968dae" providerId="ADAL" clId="{737805E0-075C-47C6-BACD-88E09AC91521}" dt="2023-08-25T13:57:14.522" v="907" actId="478"/>
          <ac:cxnSpMkLst>
            <pc:docMk/>
            <pc:sldMk cId="1361128110" sldId="502"/>
            <ac:cxnSpMk id="20" creationId="{672489D2-3DE5-4B77-A03A-EDC307427402}"/>
          </ac:cxnSpMkLst>
        </pc:cxnChg>
      </pc:sldChg>
      <pc:sldChg chg="del">
        <pc:chgData name="Michael Kres" userId="dc2aae9b-7865-4c31-b626-bc288c968dae" providerId="ADAL" clId="{737805E0-075C-47C6-BACD-88E09AC91521}" dt="2023-08-25T13:57:19.123" v="909" actId="47"/>
        <pc:sldMkLst>
          <pc:docMk/>
          <pc:sldMk cId="2337427609" sldId="503"/>
        </pc:sldMkLst>
      </pc:sldChg>
      <pc:sldChg chg="addSp delSp modSp add mod ord">
        <pc:chgData name="Michael Kres" userId="dc2aae9b-7865-4c31-b626-bc288c968dae" providerId="ADAL" clId="{737805E0-075C-47C6-BACD-88E09AC91521}" dt="2023-08-25T16:07:06.845" v="3955" actId="255"/>
        <pc:sldMkLst>
          <pc:docMk/>
          <pc:sldMk cId="602959666" sldId="506"/>
        </pc:sldMkLst>
        <pc:spChg chg="add del mod">
          <ac:chgData name="Michael Kres" userId="dc2aae9b-7865-4c31-b626-bc288c968dae" providerId="ADAL" clId="{737805E0-075C-47C6-BACD-88E09AC91521}" dt="2023-08-25T14:00:21.683" v="917" actId="478"/>
          <ac:spMkLst>
            <pc:docMk/>
            <pc:sldMk cId="602959666" sldId="506"/>
            <ac:spMk id="2" creationId="{0B923AF1-FA79-3BBD-F33C-0F8220CAB8C0}"/>
          </ac:spMkLst>
        </pc:spChg>
        <pc:spChg chg="mod">
          <ac:chgData name="Michael Kres" userId="dc2aae9b-7865-4c31-b626-bc288c968dae" providerId="ADAL" clId="{737805E0-075C-47C6-BACD-88E09AC91521}" dt="2023-08-25T16:07:06.845" v="3955" actId="255"/>
          <ac:spMkLst>
            <pc:docMk/>
            <pc:sldMk cId="602959666" sldId="506"/>
            <ac:spMk id="3" creationId="{7088E82B-203F-4F36-9BD5-FAC28081F315}"/>
          </ac:spMkLst>
        </pc:spChg>
        <pc:spChg chg="add del mod">
          <ac:chgData name="Michael Kres" userId="dc2aae9b-7865-4c31-b626-bc288c968dae" providerId="ADAL" clId="{737805E0-075C-47C6-BACD-88E09AC91521}" dt="2023-08-25T14:00:21.683" v="917" actId="478"/>
          <ac:spMkLst>
            <pc:docMk/>
            <pc:sldMk cId="602959666" sldId="506"/>
            <ac:spMk id="4" creationId="{9E76868D-815A-79A5-31B8-92F94020C7CF}"/>
          </ac:spMkLst>
        </pc:spChg>
        <pc:spChg chg="add del mod">
          <ac:chgData name="Michael Kres" userId="dc2aae9b-7865-4c31-b626-bc288c968dae" providerId="ADAL" clId="{737805E0-075C-47C6-BACD-88E09AC91521}" dt="2023-08-25T14:00:21.683" v="917" actId="478"/>
          <ac:spMkLst>
            <pc:docMk/>
            <pc:sldMk cId="602959666" sldId="506"/>
            <ac:spMk id="6" creationId="{33539E33-3025-30FD-7D43-94DA3911BA66}"/>
          </ac:spMkLst>
        </pc:spChg>
        <pc:spChg chg="add del mod">
          <ac:chgData name="Michael Kres" userId="dc2aae9b-7865-4c31-b626-bc288c968dae" providerId="ADAL" clId="{737805E0-075C-47C6-BACD-88E09AC91521}" dt="2023-08-25T14:00:21.683" v="917" actId="478"/>
          <ac:spMkLst>
            <pc:docMk/>
            <pc:sldMk cId="602959666" sldId="506"/>
            <ac:spMk id="7" creationId="{202548B7-85F8-D46B-57B3-3532CB597DBE}"/>
          </ac:spMkLst>
        </pc:spChg>
        <pc:spChg chg="add del mod">
          <ac:chgData name="Michael Kres" userId="dc2aae9b-7865-4c31-b626-bc288c968dae" providerId="ADAL" clId="{737805E0-075C-47C6-BACD-88E09AC91521}" dt="2023-08-25T14:00:21.683" v="917" actId="478"/>
          <ac:spMkLst>
            <pc:docMk/>
            <pc:sldMk cId="602959666" sldId="506"/>
            <ac:spMk id="8" creationId="{443008FA-4C9B-9B4B-7F69-B4CD42DC0550}"/>
          </ac:spMkLst>
        </pc:spChg>
        <pc:spChg chg="add del mod">
          <ac:chgData name="Michael Kres" userId="dc2aae9b-7865-4c31-b626-bc288c968dae" providerId="ADAL" clId="{737805E0-075C-47C6-BACD-88E09AC91521}" dt="2023-08-25T14:00:21.683" v="917" actId="478"/>
          <ac:spMkLst>
            <pc:docMk/>
            <pc:sldMk cId="602959666" sldId="506"/>
            <ac:spMk id="9" creationId="{282F60B9-D012-D7C3-841A-92F9B9F08E15}"/>
          </ac:spMkLst>
        </pc:spChg>
        <pc:spChg chg="add del mod">
          <ac:chgData name="Michael Kres" userId="dc2aae9b-7865-4c31-b626-bc288c968dae" providerId="ADAL" clId="{737805E0-075C-47C6-BACD-88E09AC91521}" dt="2023-08-25T14:00:21.683" v="917" actId="478"/>
          <ac:spMkLst>
            <pc:docMk/>
            <pc:sldMk cId="602959666" sldId="506"/>
            <ac:spMk id="10" creationId="{29BA2C28-736B-0439-6664-135D65677909}"/>
          </ac:spMkLst>
        </pc:spChg>
        <pc:spChg chg="add del mod">
          <ac:chgData name="Michael Kres" userId="dc2aae9b-7865-4c31-b626-bc288c968dae" providerId="ADAL" clId="{737805E0-075C-47C6-BACD-88E09AC91521}" dt="2023-08-25T14:00:21.683" v="917" actId="478"/>
          <ac:spMkLst>
            <pc:docMk/>
            <pc:sldMk cId="602959666" sldId="506"/>
            <ac:spMk id="11" creationId="{30857B68-71D3-8425-B733-D27B2006E024}"/>
          </ac:spMkLst>
        </pc:spChg>
        <pc:spChg chg="add del mod">
          <ac:chgData name="Michael Kres" userId="dc2aae9b-7865-4c31-b626-bc288c968dae" providerId="ADAL" clId="{737805E0-075C-47C6-BACD-88E09AC91521}" dt="2023-08-25T14:00:21.683" v="917" actId="478"/>
          <ac:spMkLst>
            <pc:docMk/>
            <pc:sldMk cId="602959666" sldId="506"/>
            <ac:spMk id="12" creationId="{831B6A49-1EF5-659E-E13A-1BA1856629D6}"/>
          </ac:spMkLst>
        </pc:spChg>
        <pc:spChg chg="add del mod">
          <ac:chgData name="Michael Kres" userId="dc2aae9b-7865-4c31-b626-bc288c968dae" providerId="ADAL" clId="{737805E0-075C-47C6-BACD-88E09AC91521}" dt="2023-08-25T14:00:21.683" v="917" actId="478"/>
          <ac:spMkLst>
            <pc:docMk/>
            <pc:sldMk cId="602959666" sldId="506"/>
            <ac:spMk id="13" creationId="{C05DCAF2-C7CB-9D15-B761-45A8EBCE29A4}"/>
          </ac:spMkLst>
        </pc:spChg>
        <pc:spChg chg="add del mod">
          <ac:chgData name="Michael Kres" userId="dc2aae9b-7865-4c31-b626-bc288c968dae" providerId="ADAL" clId="{737805E0-075C-47C6-BACD-88E09AC91521}" dt="2023-08-25T14:00:21.683" v="917" actId="478"/>
          <ac:spMkLst>
            <pc:docMk/>
            <pc:sldMk cId="602959666" sldId="506"/>
            <ac:spMk id="14" creationId="{034EAB29-C095-F638-D96C-25886E3184C7}"/>
          </ac:spMkLst>
        </pc:spChg>
        <pc:spChg chg="add del mod">
          <ac:chgData name="Michael Kres" userId="dc2aae9b-7865-4c31-b626-bc288c968dae" providerId="ADAL" clId="{737805E0-075C-47C6-BACD-88E09AC91521}" dt="2023-08-25T14:00:21.683" v="917" actId="478"/>
          <ac:spMkLst>
            <pc:docMk/>
            <pc:sldMk cId="602959666" sldId="506"/>
            <ac:spMk id="15" creationId="{D5067E9A-E770-BE7E-50BA-7337EB41FE7D}"/>
          </ac:spMkLst>
        </pc:spChg>
        <pc:spChg chg="add del mod">
          <ac:chgData name="Michael Kres" userId="dc2aae9b-7865-4c31-b626-bc288c968dae" providerId="ADAL" clId="{737805E0-075C-47C6-BACD-88E09AC91521}" dt="2023-08-25T14:00:21.683" v="917" actId="478"/>
          <ac:spMkLst>
            <pc:docMk/>
            <pc:sldMk cId="602959666" sldId="506"/>
            <ac:spMk id="16" creationId="{BF428AA7-9CD0-6B32-4FB7-D454B8F23BC8}"/>
          </ac:spMkLst>
        </pc:spChg>
        <pc:spChg chg="add del mod">
          <ac:chgData name="Michael Kres" userId="dc2aae9b-7865-4c31-b626-bc288c968dae" providerId="ADAL" clId="{737805E0-075C-47C6-BACD-88E09AC91521}" dt="2023-08-25T14:00:21.683" v="917" actId="478"/>
          <ac:spMkLst>
            <pc:docMk/>
            <pc:sldMk cId="602959666" sldId="506"/>
            <ac:spMk id="17" creationId="{E58B8BDB-C665-FDD7-9BDC-0877AFD2C90D}"/>
          </ac:spMkLst>
        </pc:spChg>
        <pc:spChg chg="add del mod">
          <ac:chgData name="Michael Kres" userId="dc2aae9b-7865-4c31-b626-bc288c968dae" providerId="ADAL" clId="{737805E0-075C-47C6-BACD-88E09AC91521}" dt="2023-08-25T14:00:21.683" v="917" actId="478"/>
          <ac:spMkLst>
            <pc:docMk/>
            <pc:sldMk cId="602959666" sldId="506"/>
            <ac:spMk id="18" creationId="{498688B1-8274-58DE-975A-34B6A55EEC50}"/>
          </ac:spMkLst>
        </pc:spChg>
        <pc:spChg chg="add del mod">
          <ac:chgData name="Michael Kres" userId="dc2aae9b-7865-4c31-b626-bc288c968dae" providerId="ADAL" clId="{737805E0-075C-47C6-BACD-88E09AC91521}" dt="2023-08-25T14:00:21.683" v="917" actId="478"/>
          <ac:spMkLst>
            <pc:docMk/>
            <pc:sldMk cId="602959666" sldId="506"/>
            <ac:spMk id="19" creationId="{39EC177F-A5E5-246A-79E2-A652B9466FC9}"/>
          </ac:spMkLst>
        </pc:spChg>
        <pc:spChg chg="add del mod">
          <ac:chgData name="Michael Kres" userId="dc2aae9b-7865-4c31-b626-bc288c968dae" providerId="ADAL" clId="{737805E0-075C-47C6-BACD-88E09AC91521}" dt="2023-08-25T14:00:21.683" v="917" actId="478"/>
          <ac:spMkLst>
            <pc:docMk/>
            <pc:sldMk cId="602959666" sldId="506"/>
            <ac:spMk id="20" creationId="{2DE54338-2CC8-4E6C-EBEC-BC233BFF65D2}"/>
          </ac:spMkLst>
        </pc:spChg>
        <pc:spChg chg="add del mod">
          <ac:chgData name="Michael Kres" userId="dc2aae9b-7865-4c31-b626-bc288c968dae" providerId="ADAL" clId="{737805E0-075C-47C6-BACD-88E09AC91521}" dt="2023-08-25T14:00:21.683" v="917" actId="478"/>
          <ac:spMkLst>
            <pc:docMk/>
            <pc:sldMk cId="602959666" sldId="506"/>
            <ac:spMk id="21" creationId="{70FB0947-8B56-E986-A2E2-9118B4B62DF3}"/>
          </ac:spMkLst>
        </pc:spChg>
        <pc:spChg chg="add del mod">
          <ac:chgData name="Michael Kres" userId="dc2aae9b-7865-4c31-b626-bc288c968dae" providerId="ADAL" clId="{737805E0-075C-47C6-BACD-88E09AC91521}" dt="2023-08-25T14:00:21.683" v="917" actId="478"/>
          <ac:spMkLst>
            <pc:docMk/>
            <pc:sldMk cId="602959666" sldId="506"/>
            <ac:spMk id="22" creationId="{D44F454F-CF13-3B99-20BF-B41497878DB5}"/>
          </ac:spMkLst>
        </pc:spChg>
        <pc:spChg chg="add del mod">
          <ac:chgData name="Michael Kres" userId="dc2aae9b-7865-4c31-b626-bc288c968dae" providerId="ADAL" clId="{737805E0-075C-47C6-BACD-88E09AC91521}" dt="2023-08-25T14:00:21.683" v="917" actId="478"/>
          <ac:spMkLst>
            <pc:docMk/>
            <pc:sldMk cId="602959666" sldId="506"/>
            <ac:spMk id="23" creationId="{932859DF-2DC5-9197-F346-AFFD099A4599}"/>
          </ac:spMkLst>
        </pc:spChg>
        <pc:spChg chg="add del mod">
          <ac:chgData name="Michael Kres" userId="dc2aae9b-7865-4c31-b626-bc288c968dae" providerId="ADAL" clId="{737805E0-075C-47C6-BACD-88E09AC91521}" dt="2023-08-25T14:00:21.683" v="917" actId="478"/>
          <ac:spMkLst>
            <pc:docMk/>
            <pc:sldMk cId="602959666" sldId="506"/>
            <ac:spMk id="24" creationId="{16096944-E997-8D03-0604-9E9DA9F45D0C}"/>
          </ac:spMkLst>
        </pc:spChg>
        <pc:spChg chg="add del mod">
          <ac:chgData name="Michael Kres" userId="dc2aae9b-7865-4c31-b626-bc288c968dae" providerId="ADAL" clId="{737805E0-075C-47C6-BACD-88E09AC91521}" dt="2023-08-25T14:00:21.683" v="917" actId="478"/>
          <ac:spMkLst>
            <pc:docMk/>
            <pc:sldMk cId="602959666" sldId="506"/>
            <ac:spMk id="25" creationId="{082D13BB-CA8D-54EC-8660-C46CF4BBF62F}"/>
          </ac:spMkLst>
        </pc:spChg>
        <pc:spChg chg="add del mod">
          <ac:chgData name="Michael Kres" userId="dc2aae9b-7865-4c31-b626-bc288c968dae" providerId="ADAL" clId="{737805E0-075C-47C6-BACD-88E09AC91521}" dt="2023-08-25T14:00:21.683" v="917" actId="478"/>
          <ac:spMkLst>
            <pc:docMk/>
            <pc:sldMk cId="602959666" sldId="506"/>
            <ac:spMk id="26" creationId="{1A85567F-70E0-1E30-9CD6-7495495F0BDC}"/>
          </ac:spMkLst>
        </pc:spChg>
        <pc:spChg chg="mod">
          <ac:chgData name="Michael Kres" userId="dc2aae9b-7865-4c31-b626-bc288c968dae" providerId="ADAL" clId="{737805E0-075C-47C6-BACD-88E09AC91521}" dt="2023-08-25T14:18:33.050" v="1596" actId="20577"/>
          <ac:spMkLst>
            <pc:docMk/>
            <pc:sldMk cId="602959666" sldId="506"/>
            <ac:spMk id="51" creationId="{EC7F2763-2FF4-6D3D-D0A3-CD980BCB2DA4}"/>
          </ac:spMkLst>
        </pc:spChg>
        <pc:picChg chg="add mod">
          <ac:chgData name="Michael Kres" userId="dc2aae9b-7865-4c31-b626-bc288c968dae" providerId="ADAL" clId="{737805E0-075C-47C6-BACD-88E09AC91521}" dt="2023-08-25T15:05:01.268" v="3249" actId="1076"/>
          <ac:picMkLst>
            <pc:docMk/>
            <pc:sldMk cId="602959666" sldId="506"/>
            <ac:picMk id="28" creationId="{751B1183-AE6E-18C6-5C79-12AECA364D14}"/>
          </ac:picMkLst>
        </pc:picChg>
        <pc:picChg chg="add mod">
          <ac:chgData name="Michael Kres" userId="dc2aae9b-7865-4c31-b626-bc288c968dae" providerId="ADAL" clId="{737805E0-075C-47C6-BACD-88E09AC91521}" dt="2023-08-25T15:04:04.669" v="3244"/>
          <ac:picMkLst>
            <pc:docMk/>
            <pc:sldMk cId="602959666" sldId="506"/>
            <ac:picMk id="29" creationId="{E463F9E0-099E-CD8F-9880-5A0D1DB3245C}"/>
          </ac:picMkLst>
        </pc:picChg>
        <pc:picChg chg="add mod">
          <ac:chgData name="Michael Kres" userId="dc2aae9b-7865-4c31-b626-bc288c968dae" providerId="ADAL" clId="{737805E0-075C-47C6-BACD-88E09AC91521}" dt="2023-08-25T15:04:04.669" v="3244"/>
          <ac:picMkLst>
            <pc:docMk/>
            <pc:sldMk cId="602959666" sldId="506"/>
            <ac:picMk id="30" creationId="{74A210B5-13E4-C248-3318-C09C2C3E68C0}"/>
          </ac:picMkLst>
        </pc:picChg>
        <pc:picChg chg="del">
          <ac:chgData name="Michael Kres" userId="dc2aae9b-7865-4c31-b626-bc288c968dae" providerId="ADAL" clId="{737805E0-075C-47C6-BACD-88E09AC91521}" dt="2023-08-25T15:04:03.829" v="3243" actId="478"/>
          <ac:picMkLst>
            <pc:docMk/>
            <pc:sldMk cId="602959666" sldId="506"/>
            <ac:picMk id="52" creationId="{1F0E7A19-7C7C-B7FE-39FE-92C50EEEA4CE}"/>
          </ac:picMkLst>
        </pc:picChg>
        <pc:picChg chg="del">
          <ac:chgData name="Michael Kres" userId="dc2aae9b-7865-4c31-b626-bc288c968dae" providerId="ADAL" clId="{737805E0-075C-47C6-BACD-88E09AC91521}" dt="2023-08-25T13:57:40.357" v="914" actId="478"/>
          <ac:picMkLst>
            <pc:docMk/>
            <pc:sldMk cId="602959666" sldId="506"/>
            <ac:picMk id="1026" creationId="{D5F2B520-895B-5FAD-DCE8-CF3DE64B439E}"/>
          </ac:picMkLst>
        </pc:picChg>
      </pc:sldChg>
      <pc:sldChg chg="addSp delSp modSp add mod modNotesTx">
        <pc:chgData name="Michael Kres" userId="dc2aae9b-7865-4c31-b626-bc288c968dae" providerId="ADAL" clId="{737805E0-075C-47C6-BACD-88E09AC91521}" dt="2023-08-25T16:06:26.038" v="3950" actId="1036"/>
        <pc:sldMkLst>
          <pc:docMk/>
          <pc:sldMk cId="3017990781" sldId="507"/>
        </pc:sldMkLst>
        <pc:spChg chg="add del mod">
          <ac:chgData name="Michael Kres" userId="dc2aae9b-7865-4c31-b626-bc288c968dae" providerId="ADAL" clId="{737805E0-075C-47C6-BACD-88E09AC91521}" dt="2023-08-25T16:05:50.037" v="3927" actId="478"/>
          <ac:spMkLst>
            <pc:docMk/>
            <pc:sldMk cId="3017990781" sldId="507"/>
            <ac:spMk id="2" creationId="{F36B1DA7-DB7D-6B47-9D66-BE75636EA747}"/>
          </ac:spMkLst>
        </pc:spChg>
        <pc:spChg chg="mod">
          <ac:chgData name="Michael Kres" userId="dc2aae9b-7865-4c31-b626-bc288c968dae" providerId="ADAL" clId="{737805E0-075C-47C6-BACD-88E09AC91521}" dt="2023-08-25T16:05:42.336" v="3925" actId="255"/>
          <ac:spMkLst>
            <pc:docMk/>
            <pc:sldMk cId="3017990781" sldId="507"/>
            <ac:spMk id="3" creationId="{7088E82B-203F-4F36-9BD5-FAC28081F315}"/>
          </ac:spMkLst>
        </pc:spChg>
        <pc:spChg chg="add del mod">
          <ac:chgData name="Michael Kres" userId="dc2aae9b-7865-4c31-b626-bc288c968dae" providerId="ADAL" clId="{737805E0-075C-47C6-BACD-88E09AC91521}" dt="2023-08-25T16:06:07.937" v="3934" actId="478"/>
          <ac:spMkLst>
            <pc:docMk/>
            <pc:sldMk cId="3017990781" sldId="507"/>
            <ac:spMk id="4" creationId="{24DD38E6-58E0-E10E-7C71-0A6C5F08947B}"/>
          </ac:spMkLst>
        </pc:spChg>
        <pc:spChg chg="mod">
          <ac:chgData name="Michael Kres" userId="dc2aae9b-7865-4c31-b626-bc288c968dae" providerId="ADAL" clId="{737805E0-075C-47C6-BACD-88E09AC91521}" dt="2023-08-25T14:15:52.196" v="1489" actId="20577"/>
          <ac:spMkLst>
            <pc:docMk/>
            <pc:sldMk cId="3017990781" sldId="507"/>
            <ac:spMk id="51" creationId="{EC7F2763-2FF4-6D3D-D0A3-CD980BCB2DA4}"/>
          </ac:spMkLst>
        </pc:spChg>
        <pc:picChg chg="add mod">
          <ac:chgData name="Michael Kres" userId="dc2aae9b-7865-4c31-b626-bc288c968dae" providerId="ADAL" clId="{737805E0-075C-47C6-BACD-88E09AC91521}" dt="2023-08-25T16:06:26.038" v="3950" actId="1036"/>
          <ac:picMkLst>
            <pc:docMk/>
            <pc:sldMk cId="3017990781" sldId="507"/>
            <ac:picMk id="6" creationId="{95EEA780-CDDE-4B85-BB42-6991211B55D8}"/>
          </ac:picMkLst>
        </pc:picChg>
        <pc:picChg chg="del">
          <ac:chgData name="Michael Kres" userId="dc2aae9b-7865-4c31-b626-bc288c968dae" providerId="ADAL" clId="{737805E0-075C-47C6-BACD-88E09AC91521}" dt="2023-08-25T14:10:01.870" v="1019" actId="478"/>
          <ac:picMkLst>
            <pc:docMk/>
            <pc:sldMk cId="3017990781" sldId="507"/>
            <ac:picMk id="1026" creationId="{D5F2B520-895B-5FAD-DCE8-CF3DE64B439E}"/>
          </ac:picMkLst>
        </pc:picChg>
      </pc:sldChg>
      <pc:sldChg chg="addSp delSp modSp add mod">
        <pc:chgData name="Michael Kres" userId="dc2aae9b-7865-4c31-b626-bc288c968dae" providerId="ADAL" clId="{737805E0-075C-47C6-BACD-88E09AC91521}" dt="2023-08-25T16:06:58.009" v="3954" actId="255"/>
        <pc:sldMkLst>
          <pc:docMk/>
          <pc:sldMk cId="3619620872" sldId="508"/>
        </pc:sldMkLst>
        <pc:spChg chg="add mod">
          <ac:chgData name="Michael Kres" userId="dc2aae9b-7865-4c31-b626-bc288c968dae" providerId="ADAL" clId="{737805E0-075C-47C6-BACD-88E09AC91521}" dt="2023-08-25T15:06:12.359" v="3349" actId="14100"/>
          <ac:spMkLst>
            <pc:docMk/>
            <pc:sldMk cId="3619620872" sldId="508"/>
            <ac:spMk id="2" creationId="{F9A6ECEC-7CD7-194C-2401-CA53A6B0F9B4}"/>
          </ac:spMkLst>
        </pc:spChg>
        <pc:spChg chg="mod">
          <ac:chgData name="Michael Kres" userId="dc2aae9b-7865-4c31-b626-bc288c968dae" providerId="ADAL" clId="{737805E0-075C-47C6-BACD-88E09AC91521}" dt="2023-08-25T16:06:58.009" v="3954" actId="255"/>
          <ac:spMkLst>
            <pc:docMk/>
            <pc:sldMk cId="3619620872" sldId="508"/>
            <ac:spMk id="3" creationId="{7088E82B-203F-4F36-9BD5-FAC28081F315}"/>
          </ac:spMkLst>
        </pc:spChg>
        <pc:spChg chg="mod">
          <ac:chgData name="Michael Kres" userId="dc2aae9b-7865-4c31-b626-bc288c968dae" providerId="ADAL" clId="{737805E0-075C-47C6-BACD-88E09AC91521}" dt="2023-08-25T15:06:29.221" v="3400" actId="313"/>
          <ac:spMkLst>
            <pc:docMk/>
            <pc:sldMk cId="3619620872" sldId="508"/>
            <ac:spMk id="51" creationId="{EC7F2763-2FF4-6D3D-D0A3-CD980BCB2DA4}"/>
          </ac:spMkLst>
        </pc:spChg>
        <pc:picChg chg="del">
          <ac:chgData name="Michael Kres" userId="dc2aae9b-7865-4c31-b626-bc288c968dae" providerId="ADAL" clId="{737805E0-075C-47C6-BACD-88E09AC91521}" dt="2023-08-25T15:05:07.442" v="3251" actId="478"/>
          <ac:picMkLst>
            <pc:docMk/>
            <pc:sldMk cId="3619620872" sldId="508"/>
            <ac:picMk id="28" creationId="{751B1183-AE6E-18C6-5C79-12AECA364D14}"/>
          </ac:picMkLst>
        </pc:picChg>
      </pc:sldChg>
    </pc:docChg>
  </pc:docChgLst>
  <pc:docChgLst>
    <pc:chgData name="Michael Kres" userId="dc2aae9b-7865-4c31-b626-bc288c968dae" providerId="ADAL" clId="{87C27FCC-8595-4329-8839-C21A45FAA4C0}"/>
    <pc:docChg chg="undo custSel addSld delSld modSld sldOrd">
      <pc:chgData name="Michael Kres" userId="dc2aae9b-7865-4c31-b626-bc288c968dae" providerId="ADAL" clId="{87C27FCC-8595-4329-8839-C21A45FAA4C0}" dt="2023-08-21T12:46:08.810" v="1959" actId="20577"/>
      <pc:docMkLst>
        <pc:docMk/>
      </pc:docMkLst>
      <pc:sldChg chg="modSp mod">
        <pc:chgData name="Michael Kres" userId="dc2aae9b-7865-4c31-b626-bc288c968dae" providerId="ADAL" clId="{87C27FCC-8595-4329-8839-C21A45FAA4C0}" dt="2023-08-21T07:44:47.942" v="80" actId="20577"/>
        <pc:sldMkLst>
          <pc:docMk/>
          <pc:sldMk cId="3809718590" sldId="415"/>
        </pc:sldMkLst>
        <pc:spChg chg="mod">
          <ac:chgData name="Michael Kres" userId="dc2aae9b-7865-4c31-b626-bc288c968dae" providerId="ADAL" clId="{87C27FCC-8595-4329-8839-C21A45FAA4C0}" dt="2023-08-21T07:43:22.175" v="37" actId="20577"/>
          <ac:spMkLst>
            <pc:docMk/>
            <pc:sldMk cId="3809718590" sldId="415"/>
            <ac:spMk id="2" creationId="{5E38A57E-F3AD-4BC0-8FDE-DE7824279ECE}"/>
          </ac:spMkLst>
        </pc:spChg>
        <pc:spChg chg="mod">
          <ac:chgData name="Michael Kres" userId="dc2aae9b-7865-4c31-b626-bc288c968dae" providerId="ADAL" clId="{87C27FCC-8595-4329-8839-C21A45FAA4C0}" dt="2023-08-21T07:44:47.942" v="80" actId="20577"/>
          <ac:spMkLst>
            <pc:docMk/>
            <pc:sldMk cId="3809718590" sldId="415"/>
            <ac:spMk id="3" creationId="{31C39B90-FB3D-48BD-9FA5-6104BF00B95F}"/>
          </ac:spMkLst>
        </pc:spChg>
      </pc:sldChg>
      <pc:sldChg chg="modSp mod">
        <pc:chgData name="Michael Kres" userId="dc2aae9b-7865-4c31-b626-bc288c968dae" providerId="ADAL" clId="{87C27FCC-8595-4329-8839-C21A45FAA4C0}" dt="2023-08-21T08:19:01.301" v="879" actId="20577"/>
        <pc:sldMkLst>
          <pc:docMk/>
          <pc:sldMk cId="1345660203" sldId="460"/>
        </pc:sldMkLst>
        <pc:spChg chg="mod">
          <ac:chgData name="Michael Kres" userId="dc2aae9b-7865-4c31-b626-bc288c968dae" providerId="ADAL" clId="{87C27FCC-8595-4329-8839-C21A45FAA4C0}" dt="2023-08-21T08:19:01.301" v="879" actId="20577"/>
          <ac:spMkLst>
            <pc:docMk/>
            <pc:sldMk cId="1345660203" sldId="460"/>
            <ac:spMk id="3" creationId="{7076B58D-4D11-4867-ACA0-D8596AE62148}"/>
          </ac:spMkLst>
        </pc:spChg>
      </pc:sldChg>
      <pc:sldChg chg="addSp delSp modSp mod">
        <pc:chgData name="Michael Kres" userId="dc2aae9b-7865-4c31-b626-bc288c968dae" providerId="ADAL" clId="{87C27FCC-8595-4329-8839-C21A45FAA4C0}" dt="2023-08-21T11:16:32.849" v="1334" actId="1037"/>
        <pc:sldMkLst>
          <pc:docMk/>
          <pc:sldMk cId="2233554044" sldId="467"/>
        </pc:sldMkLst>
        <pc:spChg chg="mod">
          <ac:chgData name="Michael Kres" userId="dc2aae9b-7865-4c31-b626-bc288c968dae" providerId="ADAL" clId="{87C27FCC-8595-4329-8839-C21A45FAA4C0}" dt="2023-08-21T11:10:06.197" v="1265" actId="20577"/>
          <ac:spMkLst>
            <pc:docMk/>
            <pc:sldMk cId="2233554044" sldId="467"/>
            <ac:spMk id="2" creationId="{97B9754B-C162-8D42-932F-A07AD8D50828}"/>
          </ac:spMkLst>
        </pc:spChg>
        <pc:spChg chg="mod">
          <ac:chgData name="Michael Kres" userId="dc2aae9b-7865-4c31-b626-bc288c968dae" providerId="ADAL" clId="{87C27FCC-8595-4329-8839-C21A45FAA4C0}" dt="2023-08-21T11:09:23.080" v="1224" actId="1076"/>
          <ac:spMkLst>
            <pc:docMk/>
            <pc:sldMk cId="2233554044" sldId="467"/>
            <ac:spMk id="4" creationId="{C06C7009-A98C-4EB9-88E7-955C145C3B46}"/>
          </ac:spMkLst>
        </pc:spChg>
        <pc:spChg chg="del">
          <ac:chgData name="Michael Kres" userId="dc2aae9b-7865-4c31-b626-bc288c968dae" providerId="ADAL" clId="{87C27FCC-8595-4329-8839-C21A45FAA4C0}" dt="2023-08-21T08:15:47.316" v="579" actId="478"/>
          <ac:spMkLst>
            <pc:docMk/>
            <pc:sldMk cId="2233554044" sldId="467"/>
            <ac:spMk id="5" creationId="{B0795F25-7E53-428A-9616-89718E67EE7D}"/>
          </ac:spMkLst>
        </pc:spChg>
        <pc:spChg chg="mod">
          <ac:chgData name="Michael Kres" userId="dc2aae9b-7865-4c31-b626-bc288c968dae" providerId="ADAL" clId="{87C27FCC-8595-4329-8839-C21A45FAA4C0}" dt="2023-08-21T11:10:02.202" v="1262" actId="20577"/>
          <ac:spMkLst>
            <pc:docMk/>
            <pc:sldMk cId="2233554044" sldId="467"/>
            <ac:spMk id="13" creationId="{CB5DF0A6-E649-86E1-BFF3-49CAFB294B5E}"/>
          </ac:spMkLst>
        </pc:spChg>
        <pc:spChg chg="mod">
          <ac:chgData name="Michael Kres" userId="dc2aae9b-7865-4c31-b626-bc288c968dae" providerId="ADAL" clId="{87C27FCC-8595-4329-8839-C21A45FAA4C0}" dt="2023-08-21T11:10:50.906" v="1302" actId="1036"/>
          <ac:spMkLst>
            <pc:docMk/>
            <pc:sldMk cId="2233554044" sldId="467"/>
            <ac:spMk id="14" creationId="{EF8F1022-2C09-8B73-F6DD-16D7D3EAFDAC}"/>
          </ac:spMkLst>
        </pc:spChg>
        <pc:spChg chg="mod">
          <ac:chgData name="Michael Kres" userId="dc2aae9b-7865-4c31-b626-bc288c968dae" providerId="ADAL" clId="{87C27FCC-8595-4329-8839-C21A45FAA4C0}" dt="2023-08-21T11:10:57.508" v="1313" actId="1035"/>
          <ac:spMkLst>
            <pc:docMk/>
            <pc:sldMk cId="2233554044" sldId="467"/>
            <ac:spMk id="15" creationId="{089F226C-B701-31A1-F69F-4513A9C5FF8C}"/>
          </ac:spMkLst>
        </pc:spChg>
        <pc:spChg chg="mod">
          <ac:chgData name="Michael Kres" userId="dc2aae9b-7865-4c31-b626-bc288c968dae" providerId="ADAL" clId="{87C27FCC-8595-4329-8839-C21A45FAA4C0}" dt="2023-08-21T11:15:19.031" v="1325" actId="1035"/>
          <ac:spMkLst>
            <pc:docMk/>
            <pc:sldMk cId="2233554044" sldId="467"/>
            <ac:spMk id="16" creationId="{158BD110-EC61-8221-8DAF-90536147903F}"/>
          </ac:spMkLst>
        </pc:spChg>
        <pc:spChg chg="mod">
          <ac:chgData name="Michael Kres" userId="dc2aae9b-7865-4c31-b626-bc288c968dae" providerId="ADAL" clId="{87C27FCC-8595-4329-8839-C21A45FAA4C0}" dt="2023-08-21T11:15:10.697" v="1322" actId="1076"/>
          <ac:spMkLst>
            <pc:docMk/>
            <pc:sldMk cId="2233554044" sldId="467"/>
            <ac:spMk id="17" creationId="{6B1EA320-2DDA-9D3F-8C4A-057DEB67C0BF}"/>
          </ac:spMkLst>
        </pc:spChg>
        <pc:spChg chg="mod">
          <ac:chgData name="Michael Kres" userId="dc2aae9b-7865-4c31-b626-bc288c968dae" providerId="ADAL" clId="{87C27FCC-8595-4329-8839-C21A45FAA4C0}" dt="2023-08-21T11:15:27.712" v="1326" actId="1076"/>
          <ac:spMkLst>
            <pc:docMk/>
            <pc:sldMk cId="2233554044" sldId="467"/>
            <ac:spMk id="18" creationId="{08F02363-04D5-562F-182A-7BCB8A209B51}"/>
          </ac:spMkLst>
        </pc:spChg>
        <pc:spChg chg="add del mod">
          <ac:chgData name="Michael Kres" userId="dc2aae9b-7865-4c31-b626-bc288c968dae" providerId="ADAL" clId="{87C27FCC-8595-4329-8839-C21A45FAA4C0}" dt="2023-08-21T08:15:52.688" v="583"/>
          <ac:spMkLst>
            <pc:docMk/>
            <pc:sldMk cId="2233554044" sldId="467"/>
            <ac:spMk id="21" creationId="{78D235C4-519B-21AD-2EB2-03BD8A07A90F}"/>
          </ac:spMkLst>
        </pc:spChg>
        <pc:spChg chg="add del mod">
          <ac:chgData name="Michael Kres" userId="dc2aae9b-7865-4c31-b626-bc288c968dae" providerId="ADAL" clId="{87C27FCC-8595-4329-8839-C21A45FAA4C0}" dt="2023-08-21T08:15:49.527" v="582"/>
          <ac:spMkLst>
            <pc:docMk/>
            <pc:sldMk cId="2233554044" sldId="467"/>
            <ac:spMk id="22" creationId="{160E7865-1750-1D0D-92AC-7034F28DC5A7}"/>
          </ac:spMkLst>
        </pc:spChg>
        <pc:spChg chg="add mod">
          <ac:chgData name="Michael Kres" userId="dc2aae9b-7865-4c31-b626-bc288c968dae" providerId="ADAL" clId="{87C27FCC-8595-4329-8839-C21A45FAA4C0}" dt="2023-08-21T08:15:52.688" v="583"/>
          <ac:spMkLst>
            <pc:docMk/>
            <pc:sldMk cId="2233554044" sldId="467"/>
            <ac:spMk id="23" creationId="{B9872825-06C1-75E2-9DFE-7BFDCDAFCFB3}"/>
          </ac:spMkLst>
        </pc:spChg>
        <pc:picChg chg="mod">
          <ac:chgData name="Michael Kres" userId="dc2aae9b-7865-4c31-b626-bc288c968dae" providerId="ADAL" clId="{87C27FCC-8595-4329-8839-C21A45FAA4C0}" dt="2023-08-21T11:10:54.150" v="1305" actId="1035"/>
          <ac:picMkLst>
            <pc:docMk/>
            <pc:sldMk cId="2233554044" sldId="467"/>
            <ac:picMk id="8" creationId="{40DE4049-82D8-B296-6D9C-E72BF180CEA0}"/>
          </ac:picMkLst>
        </pc:picChg>
        <pc:picChg chg="mod">
          <ac:chgData name="Michael Kres" userId="dc2aae9b-7865-4c31-b626-bc288c968dae" providerId="ADAL" clId="{87C27FCC-8595-4329-8839-C21A45FAA4C0}" dt="2023-08-21T11:09:49.647" v="1258" actId="1076"/>
          <ac:picMkLst>
            <pc:docMk/>
            <pc:sldMk cId="2233554044" sldId="467"/>
            <ac:picMk id="10" creationId="{6FFC685D-453B-0AEC-6468-C82D37FC76B0}"/>
          </ac:picMkLst>
        </pc:picChg>
        <pc:picChg chg="mod">
          <ac:chgData name="Michael Kres" userId="dc2aae9b-7865-4c31-b626-bc288c968dae" providerId="ADAL" clId="{87C27FCC-8595-4329-8839-C21A45FAA4C0}" dt="2023-08-21T11:10:28.228" v="1282" actId="1035"/>
          <ac:picMkLst>
            <pc:docMk/>
            <pc:sldMk cId="2233554044" sldId="467"/>
            <ac:picMk id="11" creationId="{4323F84D-B9A5-C099-22EB-BDB76D114B7C}"/>
          </ac:picMkLst>
        </pc:picChg>
        <pc:picChg chg="mod">
          <ac:chgData name="Michael Kres" userId="dc2aae9b-7865-4c31-b626-bc288c968dae" providerId="ADAL" clId="{87C27FCC-8595-4329-8839-C21A45FAA4C0}" dt="2023-08-21T11:10:28.228" v="1282" actId="1035"/>
          <ac:picMkLst>
            <pc:docMk/>
            <pc:sldMk cId="2233554044" sldId="467"/>
            <ac:picMk id="12" creationId="{71538F14-303A-B149-09CF-D8D3A24BAF09}"/>
          </ac:picMkLst>
        </pc:picChg>
        <pc:picChg chg="add del mod">
          <ac:chgData name="Michael Kres" userId="dc2aae9b-7865-4c31-b626-bc288c968dae" providerId="ADAL" clId="{87C27FCC-8595-4329-8839-C21A45FAA4C0}" dt="2023-08-21T11:10:48.003" v="1295" actId="1035"/>
          <ac:picMkLst>
            <pc:docMk/>
            <pc:sldMk cId="2233554044" sldId="467"/>
            <ac:picMk id="19" creationId="{601F860C-8CD6-A785-04DF-2BBC0109F7D6}"/>
          </ac:picMkLst>
        </pc:picChg>
        <pc:picChg chg="del mod">
          <ac:chgData name="Michael Kres" userId="dc2aae9b-7865-4c31-b626-bc288c968dae" providerId="ADAL" clId="{87C27FCC-8595-4329-8839-C21A45FAA4C0}" dt="2023-08-21T11:09:51.313" v="1259" actId="478"/>
          <ac:picMkLst>
            <pc:docMk/>
            <pc:sldMk cId="2233554044" sldId="467"/>
            <ac:picMk id="20" creationId="{54D7D76D-D642-4BCE-5B2E-9640DF607A98}"/>
          </ac:picMkLst>
        </pc:picChg>
        <pc:picChg chg="add del mod">
          <ac:chgData name="Michael Kres" userId="dc2aae9b-7865-4c31-b626-bc288c968dae" providerId="ADAL" clId="{87C27FCC-8595-4329-8839-C21A45FAA4C0}" dt="2023-08-21T11:09:16.221" v="1222" actId="478"/>
          <ac:picMkLst>
            <pc:docMk/>
            <pc:sldMk cId="2233554044" sldId="467"/>
            <ac:picMk id="24" creationId="{4C7CDB40-4289-1ABC-C676-1B30461BB358}"/>
          </ac:picMkLst>
        </pc:picChg>
        <pc:picChg chg="add mod">
          <ac:chgData name="Michael Kres" userId="dc2aae9b-7865-4c31-b626-bc288c968dae" providerId="ADAL" clId="{87C27FCC-8595-4329-8839-C21A45FAA4C0}" dt="2023-08-21T11:16:32.849" v="1334" actId="1037"/>
          <ac:picMkLst>
            <pc:docMk/>
            <pc:sldMk cId="2233554044" sldId="467"/>
            <ac:picMk id="25" creationId="{FA0C0AF8-572D-44DD-9ED3-900F1FE51061}"/>
          </ac:picMkLst>
        </pc:picChg>
      </pc:sldChg>
      <pc:sldChg chg="addSp delSp modSp mod">
        <pc:chgData name="Michael Kres" userId="dc2aae9b-7865-4c31-b626-bc288c968dae" providerId="ADAL" clId="{87C27FCC-8595-4329-8839-C21A45FAA4C0}" dt="2023-08-21T08:16:32.409" v="592"/>
        <pc:sldMkLst>
          <pc:docMk/>
          <pc:sldMk cId="2147506054" sldId="470"/>
        </pc:sldMkLst>
        <pc:spChg chg="add del mod">
          <ac:chgData name="Michael Kres" userId="dc2aae9b-7865-4c31-b626-bc288c968dae" providerId="ADAL" clId="{87C27FCC-8595-4329-8839-C21A45FAA4C0}" dt="2023-08-21T08:16:28.343" v="590"/>
          <ac:spMkLst>
            <pc:docMk/>
            <pc:sldMk cId="2147506054" sldId="470"/>
            <ac:spMk id="3" creationId="{3231D3AC-088F-0B75-E8DD-AB5490C34E43}"/>
          </ac:spMkLst>
        </pc:spChg>
        <pc:spChg chg="mod">
          <ac:chgData name="Michael Kres" userId="dc2aae9b-7865-4c31-b626-bc288c968dae" providerId="ADAL" clId="{87C27FCC-8595-4329-8839-C21A45FAA4C0}" dt="2023-08-21T07:50:30.951" v="247" actId="14100"/>
          <ac:spMkLst>
            <pc:docMk/>
            <pc:sldMk cId="2147506054" sldId="470"/>
            <ac:spMk id="4" creationId="{14E32DFA-A3F2-4134-89FA-BD413F1A3056}"/>
          </ac:spMkLst>
        </pc:spChg>
        <pc:spChg chg="del mod">
          <ac:chgData name="Michael Kres" userId="dc2aae9b-7865-4c31-b626-bc288c968dae" providerId="ADAL" clId="{87C27FCC-8595-4329-8839-C21A45FAA4C0}" dt="2023-08-21T08:16:32.409" v="592"/>
          <ac:spMkLst>
            <pc:docMk/>
            <pc:sldMk cId="2147506054" sldId="470"/>
            <ac:spMk id="5" creationId="{AE570B3D-D7BB-4606-8626-80DEDD0F3631}"/>
          </ac:spMkLst>
        </pc:spChg>
        <pc:spChg chg="add mod">
          <ac:chgData name="Michael Kres" userId="dc2aae9b-7865-4c31-b626-bc288c968dae" providerId="ADAL" clId="{87C27FCC-8595-4329-8839-C21A45FAA4C0}" dt="2023-08-21T08:16:32.409" v="592"/>
          <ac:spMkLst>
            <pc:docMk/>
            <pc:sldMk cId="2147506054" sldId="470"/>
            <ac:spMk id="7" creationId="{3115EE4D-51F9-D8AB-6908-EAFFC1A3718D}"/>
          </ac:spMkLst>
        </pc:spChg>
      </pc:sldChg>
      <pc:sldChg chg="addSp delSp modSp mod ord">
        <pc:chgData name="Michael Kres" userId="dc2aae9b-7865-4c31-b626-bc288c968dae" providerId="ADAL" clId="{87C27FCC-8595-4329-8839-C21A45FAA4C0}" dt="2023-08-21T11:19:57.372" v="1495"/>
        <pc:sldMkLst>
          <pc:docMk/>
          <pc:sldMk cId="2501832044" sldId="481"/>
        </pc:sldMkLst>
        <pc:spChg chg="mod">
          <ac:chgData name="Michael Kres" userId="dc2aae9b-7865-4c31-b626-bc288c968dae" providerId="ADAL" clId="{87C27FCC-8595-4329-8839-C21A45FAA4C0}" dt="2023-08-21T08:21:12.714" v="1015" actId="27636"/>
          <ac:spMkLst>
            <pc:docMk/>
            <pc:sldMk cId="2501832044" sldId="481"/>
            <ac:spMk id="3" creationId="{7088E82B-203F-4F36-9BD5-FAC28081F315}"/>
          </ac:spMkLst>
        </pc:spChg>
        <pc:spChg chg="add del mod">
          <ac:chgData name="Michael Kres" userId="dc2aae9b-7865-4c31-b626-bc288c968dae" providerId="ADAL" clId="{87C27FCC-8595-4329-8839-C21A45FAA4C0}" dt="2023-08-21T08:16:48.153" v="628" actId="20577"/>
          <ac:spMkLst>
            <pc:docMk/>
            <pc:sldMk cId="2501832044" sldId="481"/>
            <ac:spMk id="5" creationId="{57B35078-2286-4780-96BE-409B8DEE169E}"/>
          </ac:spMkLst>
        </pc:spChg>
        <pc:spChg chg="add del mod">
          <ac:chgData name="Michael Kres" userId="dc2aae9b-7865-4c31-b626-bc288c968dae" providerId="ADAL" clId="{87C27FCC-8595-4329-8839-C21A45FAA4C0}" dt="2023-08-21T08:13:59.987" v="465" actId="478"/>
          <ac:spMkLst>
            <pc:docMk/>
            <pc:sldMk cId="2501832044" sldId="481"/>
            <ac:spMk id="7" creationId="{F698435F-6D8D-9DC6-CA6B-FAC4B84AC62C}"/>
          </ac:spMkLst>
        </pc:spChg>
        <pc:spChg chg="add del mod">
          <ac:chgData name="Michael Kres" userId="dc2aae9b-7865-4c31-b626-bc288c968dae" providerId="ADAL" clId="{87C27FCC-8595-4329-8839-C21A45FAA4C0}" dt="2023-08-21T08:13:59.987" v="465" actId="478"/>
          <ac:spMkLst>
            <pc:docMk/>
            <pc:sldMk cId="2501832044" sldId="481"/>
            <ac:spMk id="8" creationId="{DB04F182-23A3-BBBA-06FD-F4410DA733D7}"/>
          </ac:spMkLst>
        </pc:spChg>
        <pc:spChg chg="del">
          <ac:chgData name="Michael Kres" userId="dc2aae9b-7865-4c31-b626-bc288c968dae" providerId="ADAL" clId="{87C27FCC-8595-4329-8839-C21A45FAA4C0}" dt="2023-08-21T07:55:39.930" v="368" actId="478"/>
          <ac:spMkLst>
            <pc:docMk/>
            <pc:sldMk cId="2501832044" sldId="481"/>
            <ac:spMk id="9" creationId="{4A3C1B7C-E09F-8837-0070-E78BFD8D43DF}"/>
          </ac:spMkLst>
        </pc:spChg>
        <pc:spChg chg="del">
          <ac:chgData name="Michael Kres" userId="dc2aae9b-7865-4c31-b626-bc288c968dae" providerId="ADAL" clId="{87C27FCC-8595-4329-8839-C21A45FAA4C0}" dt="2023-08-21T07:55:39.930" v="368" actId="478"/>
          <ac:spMkLst>
            <pc:docMk/>
            <pc:sldMk cId="2501832044" sldId="481"/>
            <ac:spMk id="10" creationId="{C0CDCC2A-75B6-021B-F01A-65825CD05089}"/>
          </ac:spMkLst>
        </pc:spChg>
        <pc:spChg chg="add del mod">
          <ac:chgData name="Michael Kres" userId="dc2aae9b-7865-4c31-b626-bc288c968dae" providerId="ADAL" clId="{87C27FCC-8595-4329-8839-C21A45FAA4C0}" dt="2023-08-21T08:13:59.987" v="465" actId="478"/>
          <ac:spMkLst>
            <pc:docMk/>
            <pc:sldMk cId="2501832044" sldId="481"/>
            <ac:spMk id="11" creationId="{32F9FA47-B9BC-403A-78F3-E8F0FC055C4E}"/>
          </ac:spMkLst>
        </pc:spChg>
        <pc:spChg chg="del">
          <ac:chgData name="Michael Kres" userId="dc2aae9b-7865-4c31-b626-bc288c968dae" providerId="ADAL" clId="{87C27FCC-8595-4329-8839-C21A45FAA4C0}" dt="2023-08-21T07:55:39.930" v="368" actId="478"/>
          <ac:spMkLst>
            <pc:docMk/>
            <pc:sldMk cId="2501832044" sldId="481"/>
            <ac:spMk id="12" creationId="{1C80BD9E-D6AB-7275-CDAF-0ABED3A7F413}"/>
          </ac:spMkLst>
        </pc:spChg>
        <pc:spChg chg="del">
          <ac:chgData name="Michael Kres" userId="dc2aae9b-7865-4c31-b626-bc288c968dae" providerId="ADAL" clId="{87C27FCC-8595-4329-8839-C21A45FAA4C0}" dt="2023-08-21T07:55:39.930" v="368" actId="478"/>
          <ac:spMkLst>
            <pc:docMk/>
            <pc:sldMk cId="2501832044" sldId="481"/>
            <ac:spMk id="13" creationId="{CDCFBB3A-7FAC-A4FC-0646-2583E1289D0D}"/>
          </ac:spMkLst>
        </pc:spChg>
        <pc:spChg chg="del">
          <ac:chgData name="Michael Kres" userId="dc2aae9b-7865-4c31-b626-bc288c968dae" providerId="ADAL" clId="{87C27FCC-8595-4329-8839-C21A45FAA4C0}" dt="2023-08-21T07:55:39.930" v="368" actId="478"/>
          <ac:spMkLst>
            <pc:docMk/>
            <pc:sldMk cId="2501832044" sldId="481"/>
            <ac:spMk id="14" creationId="{F25FD08A-4689-03FA-4323-D4E3BE60AC46}"/>
          </ac:spMkLst>
        </pc:spChg>
        <pc:spChg chg="del">
          <ac:chgData name="Michael Kres" userId="dc2aae9b-7865-4c31-b626-bc288c968dae" providerId="ADAL" clId="{87C27FCC-8595-4329-8839-C21A45FAA4C0}" dt="2023-08-21T07:55:39.930" v="368" actId="478"/>
          <ac:spMkLst>
            <pc:docMk/>
            <pc:sldMk cId="2501832044" sldId="481"/>
            <ac:spMk id="15" creationId="{3BCB8D1F-4B89-B53C-2FE8-C86952471610}"/>
          </ac:spMkLst>
        </pc:spChg>
        <pc:spChg chg="del">
          <ac:chgData name="Michael Kres" userId="dc2aae9b-7865-4c31-b626-bc288c968dae" providerId="ADAL" clId="{87C27FCC-8595-4329-8839-C21A45FAA4C0}" dt="2023-08-21T07:55:39.930" v="368" actId="478"/>
          <ac:spMkLst>
            <pc:docMk/>
            <pc:sldMk cId="2501832044" sldId="481"/>
            <ac:spMk id="16" creationId="{D758B281-FDA5-E3CF-FB40-CE341CD68949}"/>
          </ac:spMkLst>
        </pc:spChg>
        <pc:spChg chg="del">
          <ac:chgData name="Michael Kres" userId="dc2aae9b-7865-4c31-b626-bc288c968dae" providerId="ADAL" clId="{87C27FCC-8595-4329-8839-C21A45FAA4C0}" dt="2023-08-21T07:55:39.930" v="368" actId="478"/>
          <ac:spMkLst>
            <pc:docMk/>
            <pc:sldMk cId="2501832044" sldId="481"/>
            <ac:spMk id="17" creationId="{18DE0930-81ED-5A06-D71A-938EAF5F0C5A}"/>
          </ac:spMkLst>
        </pc:spChg>
        <pc:spChg chg="del">
          <ac:chgData name="Michael Kres" userId="dc2aae9b-7865-4c31-b626-bc288c968dae" providerId="ADAL" clId="{87C27FCC-8595-4329-8839-C21A45FAA4C0}" dt="2023-08-21T07:55:39.930" v="368" actId="478"/>
          <ac:spMkLst>
            <pc:docMk/>
            <pc:sldMk cId="2501832044" sldId="481"/>
            <ac:spMk id="18" creationId="{2464545B-08A5-44FB-8A7F-AEE5FC98F645}"/>
          </ac:spMkLst>
        </pc:spChg>
        <pc:spChg chg="del">
          <ac:chgData name="Michael Kres" userId="dc2aae9b-7865-4c31-b626-bc288c968dae" providerId="ADAL" clId="{87C27FCC-8595-4329-8839-C21A45FAA4C0}" dt="2023-08-21T07:55:39.930" v="368" actId="478"/>
          <ac:spMkLst>
            <pc:docMk/>
            <pc:sldMk cId="2501832044" sldId="481"/>
            <ac:spMk id="19" creationId="{6E4C6F96-8FD5-C45C-FCCC-7C79217283D0}"/>
          </ac:spMkLst>
        </pc:spChg>
        <pc:spChg chg="del">
          <ac:chgData name="Michael Kres" userId="dc2aae9b-7865-4c31-b626-bc288c968dae" providerId="ADAL" clId="{87C27FCC-8595-4329-8839-C21A45FAA4C0}" dt="2023-08-21T07:55:39.930" v="368" actId="478"/>
          <ac:spMkLst>
            <pc:docMk/>
            <pc:sldMk cId="2501832044" sldId="481"/>
            <ac:spMk id="20" creationId="{E611F756-6BF0-3E45-A819-14EAE4256E9E}"/>
          </ac:spMkLst>
        </pc:spChg>
        <pc:spChg chg="del">
          <ac:chgData name="Michael Kres" userId="dc2aae9b-7865-4c31-b626-bc288c968dae" providerId="ADAL" clId="{87C27FCC-8595-4329-8839-C21A45FAA4C0}" dt="2023-08-21T07:55:39.930" v="368" actId="478"/>
          <ac:spMkLst>
            <pc:docMk/>
            <pc:sldMk cId="2501832044" sldId="481"/>
            <ac:spMk id="21" creationId="{6F98AA41-D43C-1B42-BB4E-F1BC268043C8}"/>
          </ac:spMkLst>
        </pc:spChg>
        <pc:spChg chg="del">
          <ac:chgData name="Michael Kres" userId="dc2aae9b-7865-4c31-b626-bc288c968dae" providerId="ADAL" clId="{87C27FCC-8595-4329-8839-C21A45FAA4C0}" dt="2023-08-21T07:55:39.930" v="368" actId="478"/>
          <ac:spMkLst>
            <pc:docMk/>
            <pc:sldMk cId="2501832044" sldId="481"/>
            <ac:spMk id="22" creationId="{4A154813-7437-923C-6AF1-BBEE3B37A857}"/>
          </ac:spMkLst>
        </pc:spChg>
        <pc:spChg chg="del">
          <ac:chgData name="Michael Kres" userId="dc2aae9b-7865-4c31-b626-bc288c968dae" providerId="ADAL" clId="{87C27FCC-8595-4329-8839-C21A45FAA4C0}" dt="2023-08-21T07:55:39.930" v="368" actId="478"/>
          <ac:spMkLst>
            <pc:docMk/>
            <pc:sldMk cId="2501832044" sldId="481"/>
            <ac:spMk id="23" creationId="{C3918901-7E23-166A-CCC3-CA9086187FCD}"/>
          </ac:spMkLst>
        </pc:spChg>
        <pc:spChg chg="del">
          <ac:chgData name="Michael Kres" userId="dc2aae9b-7865-4c31-b626-bc288c968dae" providerId="ADAL" clId="{87C27FCC-8595-4329-8839-C21A45FAA4C0}" dt="2023-08-21T07:55:39.930" v="368" actId="478"/>
          <ac:spMkLst>
            <pc:docMk/>
            <pc:sldMk cId="2501832044" sldId="481"/>
            <ac:spMk id="24" creationId="{6D9A2499-8337-F132-F7FA-C2D2B15AD93A}"/>
          </ac:spMkLst>
        </pc:spChg>
        <pc:spChg chg="add del mod">
          <ac:chgData name="Michael Kres" userId="dc2aae9b-7865-4c31-b626-bc288c968dae" providerId="ADAL" clId="{87C27FCC-8595-4329-8839-C21A45FAA4C0}" dt="2023-08-21T08:13:59.987" v="465" actId="478"/>
          <ac:spMkLst>
            <pc:docMk/>
            <pc:sldMk cId="2501832044" sldId="481"/>
            <ac:spMk id="25" creationId="{127D536E-069A-0143-AE3A-78F20081DFDF}"/>
          </ac:spMkLst>
        </pc:spChg>
        <pc:spChg chg="add del mod">
          <ac:chgData name="Michael Kres" userId="dc2aae9b-7865-4c31-b626-bc288c968dae" providerId="ADAL" clId="{87C27FCC-8595-4329-8839-C21A45FAA4C0}" dt="2023-08-21T08:13:59.987" v="465" actId="478"/>
          <ac:spMkLst>
            <pc:docMk/>
            <pc:sldMk cId="2501832044" sldId="481"/>
            <ac:spMk id="26" creationId="{125B69B5-9781-3C3F-DABA-A1EFE05F7310}"/>
          </ac:spMkLst>
        </pc:spChg>
        <pc:spChg chg="del">
          <ac:chgData name="Michael Kres" userId="dc2aae9b-7865-4c31-b626-bc288c968dae" providerId="ADAL" clId="{87C27FCC-8595-4329-8839-C21A45FAA4C0}" dt="2023-08-21T07:55:44.174" v="369" actId="478"/>
          <ac:spMkLst>
            <pc:docMk/>
            <pc:sldMk cId="2501832044" sldId="481"/>
            <ac:spMk id="28" creationId="{FA0957E3-BDC0-DA80-6EE8-F6378B33B2AD}"/>
          </ac:spMkLst>
        </pc:spChg>
        <pc:spChg chg="add del mod">
          <ac:chgData name="Michael Kres" userId="dc2aae9b-7865-4c31-b626-bc288c968dae" providerId="ADAL" clId="{87C27FCC-8595-4329-8839-C21A45FAA4C0}" dt="2023-08-21T08:13:59.987" v="465" actId="478"/>
          <ac:spMkLst>
            <pc:docMk/>
            <pc:sldMk cId="2501832044" sldId="481"/>
            <ac:spMk id="29" creationId="{2758FE63-8D01-EA11-85C5-1627F7C7B2D3}"/>
          </ac:spMkLst>
        </pc:spChg>
        <pc:spChg chg="add del mod">
          <ac:chgData name="Michael Kres" userId="dc2aae9b-7865-4c31-b626-bc288c968dae" providerId="ADAL" clId="{87C27FCC-8595-4329-8839-C21A45FAA4C0}" dt="2023-08-21T08:13:59.987" v="465" actId="478"/>
          <ac:spMkLst>
            <pc:docMk/>
            <pc:sldMk cId="2501832044" sldId="481"/>
            <ac:spMk id="31" creationId="{A04FB6E0-5CB7-EAC7-2C83-33B3C5A8EFE9}"/>
          </ac:spMkLst>
        </pc:spChg>
        <pc:spChg chg="add del mod">
          <ac:chgData name="Michael Kres" userId="dc2aae9b-7865-4c31-b626-bc288c968dae" providerId="ADAL" clId="{87C27FCC-8595-4329-8839-C21A45FAA4C0}" dt="2023-08-21T08:13:59.987" v="465" actId="478"/>
          <ac:spMkLst>
            <pc:docMk/>
            <pc:sldMk cId="2501832044" sldId="481"/>
            <ac:spMk id="32" creationId="{89631A91-452B-B74E-A5CC-110353D93B70}"/>
          </ac:spMkLst>
        </pc:spChg>
        <pc:spChg chg="add del mod">
          <ac:chgData name="Michael Kres" userId="dc2aae9b-7865-4c31-b626-bc288c968dae" providerId="ADAL" clId="{87C27FCC-8595-4329-8839-C21A45FAA4C0}" dt="2023-08-21T08:13:59.987" v="465" actId="478"/>
          <ac:spMkLst>
            <pc:docMk/>
            <pc:sldMk cId="2501832044" sldId="481"/>
            <ac:spMk id="33" creationId="{0658D03E-FF6D-CE23-CBD2-876130F70B00}"/>
          </ac:spMkLst>
        </pc:spChg>
        <pc:spChg chg="add mod">
          <ac:chgData name="Michael Kres" userId="dc2aae9b-7865-4c31-b626-bc288c968dae" providerId="ADAL" clId="{87C27FCC-8595-4329-8839-C21A45FAA4C0}" dt="2023-08-21T08:13:39.280" v="459" actId="1076"/>
          <ac:spMkLst>
            <pc:docMk/>
            <pc:sldMk cId="2501832044" sldId="481"/>
            <ac:spMk id="35" creationId="{1A26A797-CBEB-AC47-6DCA-A698658B32CF}"/>
          </ac:spMkLst>
        </pc:spChg>
        <pc:spChg chg="add mod">
          <ac:chgData name="Michael Kres" userId="dc2aae9b-7865-4c31-b626-bc288c968dae" providerId="ADAL" clId="{87C27FCC-8595-4329-8839-C21A45FAA4C0}" dt="2023-08-21T08:13:39.280" v="459" actId="1076"/>
          <ac:spMkLst>
            <pc:docMk/>
            <pc:sldMk cId="2501832044" sldId="481"/>
            <ac:spMk id="36" creationId="{78C4E4D7-4498-F7F1-83FB-4D564967EF8D}"/>
          </ac:spMkLst>
        </pc:spChg>
        <pc:spChg chg="add del mod">
          <ac:chgData name="Michael Kres" userId="dc2aae9b-7865-4c31-b626-bc288c968dae" providerId="ADAL" clId="{87C27FCC-8595-4329-8839-C21A45FAA4C0}" dt="2023-08-21T08:21:43.718" v="1066" actId="478"/>
          <ac:spMkLst>
            <pc:docMk/>
            <pc:sldMk cId="2501832044" sldId="481"/>
            <ac:spMk id="37" creationId="{19FF0A38-38F0-DFF3-25FB-3DACFDD1D52A}"/>
          </ac:spMkLst>
        </pc:spChg>
        <pc:spChg chg="add del mod">
          <ac:chgData name="Michael Kres" userId="dc2aae9b-7865-4c31-b626-bc288c968dae" providerId="ADAL" clId="{87C27FCC-8595-4329-8839-C21A45FAA4C0}" dt="2023-08-21T08:13:59.987" v="465" actId="478"/>
          <ac:spMkLst>
            <pc:docMk/>
            <pc:sldMk cId="2501832044" sldId="481"/>
            <ac:spMk id="38" creationId="{23D96CA8-8FA6-0C4F-7E02-D3BB245648A9}"/>
          </ac:spMkLst>
        </pc:spChg>
        <pc:spChg chg="add del mod">
          <ac:chgData name="Michael Kres" userId="dc2aae9b-7865-4c31-b626-bc288c968dae" providerId="ADAL" clId="{87C27FCC-8595-4329-8839-C21A45FAA4C0}" dt="2023-08-21T08:13:59.987" v="465" actId="478"/>
          <ac:spMkLst>
            <pc:docMk/>
            <pc:sldMk cId="2501832044" sldId="481"/>
            <ac:spMk id="39" creationId="{9E0976C7-CC70-2B6B-ADC4-F47F4B639A73}"/>
          </ac:spMkLst>
        </pc:spChg>
        <pc:spChg chg="add del mod">
          <ac:chgData name="Michael Kres" userId="dc2aae9b-7865-4c31-b626-bc288c968dae" providerId="ADAL" clId="{87C27FCC-8595-4329-8839-C21A45FAA4C0}" dt="2023-08-21T08:13:59.987" v="465" actId="478"/>
          <ac:spMkLst>
            <pc:docMk/>
            <pc:sldMk cId="2501832044" sldId="481"/>
            <ac:spMk id="40" creationId="{EEC17941-8125-E6E2-0F82-2EA20AD32059}"/>
          </ac:spMkLst>
        </pc:spChg>
        <pc:spChg chg="del">
          <ac:chgData name="Michael Kres" userId="dc2aae9b-7865-4c31-b626-bc288c968dae" providerId="ADAL" clId="{87C27FCC-8595-4329-8839-C21A45FAA4C0}" dt="2023-08-21T07:55:39.930" v="368" actId="478"/>
          <ac:spMkLst>
            <pc:docMk/>
            <pc:sldMk cId="2501832044" sldId="481"/>
            <ac:spMk id="41" creationId="{9B5569BE-1788-2F8B-0DCA-0114E353D381}"/>
          </ac:spMkLst>
        </pc:spChg>
        <pc:spChg chg="del">
          <ac:chgData name="Michael Kres" userId="dc2aae9b-7865-4c31-b626-bc288c968dae" providerId="ADAL" clId="{87C27FCC-8595-4329-8839-C21A45FAA4C0}" dt="2023-08-21T07:55:39.930" v="368" actId="478"/>
          <ac:spMkLst>
            <pc:docMk/>
            <pc:sldMk cId="2501832044" sldId="481"/>
            <ac:spMk id="42" creationId="{8CBD6C0D-745B-ABF8-D359-8DCE032D5FDF}"/>
          </ac:spMkLst>
        </pc:spChg>
        <pc:spChg chg="del">
          <ac:chgData name="Michael Kres" userId="dc2aae9b-7865-4c31-b626-bc288c968dae" providerId="ADAL" clId="{87C27FCC-8595-4329-8839-C21A45FAA4C0}" dt="2023-08-21T07:55:39.930" v="368" actId="478"/>
          <ac:spMkLst>
            <pc:docMk/>
            <pc:sldMk cId="2501832044" sldId="481"/>
            <ac:spMk id="43" creationId="{80B9D1C9-64C3-5ADD-816A-8E4732FD9F98}"/>
          </ac:spMkLst>
        </pc:spChg>
        <pc:spChg chg="del">
          <ac:chgData name="Michael Kres" userId="dc2aae9b-7865-4c31-b626-bc288c968dae" providerId="ADAL" clId="{87C27FCC-8595-4329-8839-C21A45FAA4C0}" dt="2023-08-21T07:55:39.930" v="368" actId="478"/>
          <ac:spMkLst>
            <pc:docMk/>
            <pc:sldMk cId="2501832044" sldId="481"/>
            <ac:spMk id="44" creationId="{D5352245-4A8F-A423-84AA-7718880FEE50}"/>
          </ac:spMkLst>
        </pc:spChg>
        <pc:spChg chg="del">
          <ac:chgData name="Michael Kres" userId="dc2aae9b-7865-4c31-b626-bc288c968dae" providerId="ADAL" clId="{87C27FCC-8595-4329-8839-C21A45FAA4C0}" dt="2023-08-21T07:55:39.930" v="368" actId="478"/>
          <ac:spMkLst>
            <pc:docMk/>
            <pc:sldMk cId="2501832044" sldId="481"/>
            <ac:spMk id="45" creationId="{49620FB3-EA35-6CA6-8ADD-6B7D3C8F40D0}"/>
          </ac:spMkLst>
        </pc:spChg>
        <pc:spChg chg="del">
          <ac:chgData name="Michael Kres" userId="dc2aae9b-7865-4c31-b626-bc288c968dae" providerId="ADAL" clId="{87C27FCC-8595-4329-8839-C21A45FAA4C0}" dt="2023-08-21T07:55:39.930" v="368" actId="478"/>
          <ac:spMkLst>
            <pc:docMk/>
            <pc:sldMk cId="2501832044" sldId="481"/>
            <ac:spMk id="46" creationId="{6EAA3046-9ABA-B8D6-56E5-978367A53301}"/>
          </ac:spMkLst>
        </pc:spChg>
        <pc:spChg chg="add del mod">
          <ac:chgData name="Michael Kres" userId="dc2aae9b-7865-4c31-b626-bc288c968dae" providerId="ADAL" clId="{87C27FCC-8595-4329-8839-C21A45FAA4C0}" dt="2023-08-21T08:13:59.987" v="465" actId="478"/>
          <ac:spMkLst>
            <pc:docMk/>
            <pc:sldMk cId="2501832044" sldId="481"/>
            <ac:spMk id="47" creationId="{EE78361D-52EC-3C6F-B9D8-DB032A6A36F7}"/>
          </ac:spMkLst>
        </pc:spChg>
        <pc:spChg chg="add del mod">
          <ac:chgData name="Michael Kres" userId="dc2aae9b-7865-4c31-b626-bc288c968dae" providerId="ADAL" clId="{87C27FCC-8595-4329-8839-C21A45FAA4C0}" dt="2023-08-21T08:13:59.987" v="465" actId="478"/>
          <ac:spMkLst>
            <pc:docMk/>
            <pc:sldMk cId="2501832044" sldId="481"/>
            <ac:spMk id="48" creationId="{C3F2B17C-1007-47DB-94AC-A04638E433FD}"/>
          </ac:spMkLst>
        </pc:spChg>
        <pc:spChg chg="add del mod">
          <ac:chgData name="Michael Kres" userId="dc2aae9b-7865-4c31-b626-bc288c968dae" providerId="ADAL" clId="{87C27FCC-8595-4329-8839-C21A45FAA4C0}" dt="2023-08-21T08:13:59.987" v="465" actId="478"/>
          <ac:spMkLst>
            <pc:docMk/>
            <pc:sldMk cId="2501832044" sldId="481"/>
            <ac:spMk id="49" creationId="{A02D6CCE-67D3-9153-3F9E-FE2288FF157D}"/>
          </ac:spMkLst>
        </pc:spChg>
        <pc:spChg chg="add del mod">
          <ac:chgData name="Michael Kres" userId="dc2aae9b-7865-4c31-b626-bc288c968dae" providerId="ADAL" clId="{87C27FCC-8595-4329-8839-C21A45FAA4C0}" dt="2023-08-21T08:16:39.623" v="599"/>
          <ac:spMkLst>
            <pc:docMk/>
            <pc:sldMk cId="2501832044" sldId="481"/>
            <ac:spMk id="50" creationId="{4C6CED65-6968-7CB2-44B4-20B6A51DF5BF}"/>
          </ac:spMkLst>
        </pc:spChg>
        <pc:spChg chg="add mod">
          <ac:chgData name="Michael Kres" userId="dc2aae9b-7865-4c31-b626-bc288c968dae" providerId="ADAL" clId="{87C27FCC-8595-4329-8839-C21A45FAA4C0}" dt="2023-08-21T08:21:38.228" v="1065" actId="20577"/>
          <ac:spMkLst>
            <pc:docMk/>
            <pc:sldMk cId="2501832044" sldId="481"/>
            <ac:spMk id="51" creationId="{EC7F2763-2FF4-6D3D-D0A3-CD980BCB2DA4}"/>
          </ac:spMkLst>
        </pc:spChg>
        <pc:picChg chg="add mod">
          <ac:chgData name="Michael Kres" userId="dc2aae9b-7865-4c31-b626-bc288c968dae" providerId="ADAL" clId="{87C27FCC-8595-4329-8839-C21A45FAA4C0}" dt="2023-08-21T08:14:30.666" v="520" actId="1076"/>
          <ac:picMkLst>
            <pc:docMk/>
            <pc:sldMk cId="2501832044" sldId="481"/>
            <ac:picMk id="2" creationId="{A7B845D8-3AAA-7E00-30B0-10931227BE3C}"/>
          </ac:picMkLst>
        </pc:picChg>
        <pc:picChg chg="add del mod">
          <ac:chgData name="Michael Kres" userId="dc2aae9b-7865-4c31-b626-bc288c968dae" providerId="ADAL" clId="{87C27FCC-8595-4329-8839-C21A45FAA4C0}" dt="2023-08-21T08:13:59.987" v="465" actId="478"/>
          <ac:picMkLst>
            <pc:docMk/>
            <pc:sldMk cId="2501832044" sldId="481"/>
            <ac:picMk id="4" creationId="{28CBAB77-EC68-4BF9-5607-8EF1597C3EE1}"/>
          </ac:picMkLst>
        </pc:picChg>
        <pc:picChg chg="del">
          <ac:chgData name="Michael Kres" userId="dc2aae9b-7865-4c31-b626-bc288c968dae" providerId="ADAL" clId="{87C27FCC-8595-4329-8839-C21A45FAA4C0}" dt="2023-08-21T08:13:59.987" v="465" actId="478"/>
          <ac:picMkLst>
            <pc:docMk/>
            <pc:sldMk cId="2501832044" sldId="481"/>
            <ac:picMk id="6" creationId="{ABC23EFB-9B96-E7AB-D534-BB31D94B5A4B}"/>
          </ac:picMkLst>
        </pc:picChg>
        <pc:picChg chg="add mod">
          <ac:chgData name="Michael Kres" userId="dc2aae9b-7865-4c31-b626-bc288c968dae" providerId="ADAL" clId="{87C27FCC-8595-4329-8839-C21A45FAA4C0}" dt="2023-08-21T11:19:57.372" v="1495"/>
          <ac:picMkLst>
            <pc:docMk/>
            <pc:sldMk cId="2501832044" sldId="481"/>
            <ac:picMk id="52" creationId="{1F0E7A19-7C7C-B7FE-39FE-92C50EEEA4CE}"/>
          </ac:picMkLst>
        </pc:picChg>
        <pc:cxnChg chg="del">
          <ac:chgData name="Michael Kres" userId="dc2aae9b-7865-4c31-b626-bc288c968dae" providerId="ADAL" clId="{87C27FCC-8595-4329-8839-C21A45FAA4C0}" dt="2023-08-21T07:55:39.930" v="368" actId="478"/>
          <ac:cxnSpMkLst>
            <pc:docMk/>
            <pc:sldMk cId="2501832044" sldId="481"/>
            <ac:cxnSpMk id="27" creationId="{F6FC7516-09CF-AE4F-1724-7A10328C5D0B}"/>
          </ac:cxnSpMkLst>
        </pc:cxnChg>
        <pc:cxnChg chg="del">
          <ac:chgData name="Michael Kres" userId="dc2aae9b-7865-4c31-b626-bc288c968dae" providerId="ADAL" clId="{87C27FCC-8595-4329-8839-C21A45FAA4C0}" dt="2023-08-21T07:55:39.930" v="368" actId="478"/>
          <ac:cxnSpMkLst>
            <pc:docMk/>
            <pc:sldMk cId="2501832044" sldId="481"/>
            <ac:cxnSpMk id="30" creationId="{46FD8B67-F44C-1EB9-E0DA-D111779966CD}"/>
          </ac:cxnSpMkLst>
        </pc:cxnChg>
        <pc:cxnChg chg="add del mod">
          <ac:chgData name="Michael Kres" userId="dc2aae9b-7865-4c31-b626-bc288c968dae" providerId="ADAL" clId="{87C27FCC-8595-4329-8839-C21A45FAA4C0}" dt="2023-08-21T08:13:59.987" v="465" actId="478"/>
          <ac:cxnSpMkLst>
            <pc:docMk/>
            <pc:sldMk cId="2501832044" sldId="481"/>
            <ac:cxnSpMk id="34" creationId="{768FDE66-8EF7-998C-F9EA-BA39DF9E20A0}"/>
          </ac:cxnSpMkLst>
        </pc:cxnChg>
      </pc:sldChg>
      <pc:sldChg chg="addSp delSp modSp mod">
        <pc:chgData name="Michael Kres" userId="dc2aae9b-7865-4c31-b626-bc288c968dae" providerId="ADAL" clId="{87C27FCC-8595-4329-8839-C21A45FAA4C0}" dt="2023-08-21T08:16:13.488" v="588"/>
        <pc:sldMkLst>
          <pc:docMk/>
          <pc:sldMk cId="3104443118" sldId="483"/>
        </pc:sldMkLst>
        <pc:spChg chg="mod">
          <ac:chgData name="Michael Kres" userId="dc2aae9b-7865-4c31-b626-bc288c968dae" providerId="ADAL" clId="{87C27FCC-8595-4329-8839-C21A45FAA4C0}" dt="2023-08-21T08:16:08.846" v="586" actId="1076"/>
          <ac:spMkLst>
            <pc:docMk/>
            <pc:sldMk cId="3104443118" sldId="483"/>
            <ac:spMk id="2" creationId="{C5BF2C11-FB4F-4A56-807F-5B1ED228324E}"/>
          </ac:spMkLst>
        </pc:spChg>
        <pc:spChg chg="add del mod">
          <ac:chgData name="Michael Kres" userId="dc2aae9b-7865-4c31-b626-bc288c968dae" providerId="ADAL" clId="{87C27FCC-8595-4329-8839-C21A45FAA4C0}" dt="2023-08-21T08:16:03.588" v="585"/>
          <ac:spMkLst>
            <pc:docMk/>
            <pc:sldMk cId="3104443118" sldId="483"/>
            <ac:spMk id="3" creationId="{3339D31C-1CDB-B041-6524-ACC92EE31390}"/>
          </ac:spMkLst>
        </pc:spChg>
        <pc:spChg chg="del mod">
          <ac:chgData name="Michael Kres" userId="dc2aae9b-7865-4c31-b626-bc288c968dae" providerId="ADAL" clId="{87C27FCC-8595-4329-8839-C21A45FAA4C0}" dt="2023-08-21T08:16:13.488" v="588"/>
          <ac:spMkLst>
            <pc:docMk/>
            <pc:sldMk cId="3104443118" sldId="483"/>
            <ac:spMk id="5" creationId="{A2C8D72F-C06F-4A31-A1DF-0CC42232FABF}"/>
          </ac:spMkLst>
        </pc:spChg>
        <pc:spChg chg="add mod">
          <ac:chgData name="Michael Kres" userId="dc2aae9b-7865-4c31-b626-bc288c968dae" providerId="ADAL" clId="{87C27FCC-8595-4329-8839-C21A45FAA4C0}" dt="2023-08-21T08:16:13.488" v="588"/>
          <ac:spMkLst>
            <pc:docMk/>
            <pc:sldMk cId="3104443118" sldId="483"/>
            <ac:spMk id="6" creationId="{4D000E4B-91FF-AF8C-46F5-4DDFC55D78D5}"/>
          </ac:spMkLst>
        </pc:spChg>
      </pc:sldChg>
      <pc:sldChg chg="del">
        <pc:chgData name="Michael Kres" userId="dc2aae9b-7865-4c31-b626-bc288c968dae" providerId="ADAL" clId="{87C27FCC-8595-4329-8839-C21A45FAA4C0}" dt="2023-08-21T07:48:45.342" v="167" actId="47"/>
        <pc:sldMkLst>
          <pc:docMk/>
          <pc:sldMk cId="2374493588" sldId="485"/>
        </pc:sldMkLst>
      </pc:sldChg>
      <pc:sldChg chg="del">
        <pc:chgData name="Michael Kres" userId="dc2aae9b-7865-4c31-b626-bc288c968dae" providerId="ADAL" clId="{87C27FCC-8595-4329-8839-C21A45FAA4C0}" dt="2023-08-21T07:48:47.647" v="168" actId="47"/>
        <pc:sldMkLst>
          <pc:docMk/>
          <pc:sldMk cId="1465501461" sldId="486"/>
        </pc:sldMkLst>
      </pc:sldChg>
      <pc:sldChg chg="modSp mod">
        <pc:chgData name="Michael Kres" userId="dc2aae9b-7865-4c31-b626-bc288c968dae" providerId="ADAL" clId="{87C27FCC-8595-4329-8839-C21A45FAA4C0}" dt="2023-08-21T11:18:06.451" v="1410" actId="20577"/>
        <pc:sldMkLst>
          <pc:docMk/>
          <pc:sldMk cId="4276419374" sldId="488"/>
        </pc:sldMkLst>
        <pc:spChg chg="mod">
          <ac:chgData name="Michael Kres" userId="dc2aae9b-7865-4c31-b626-bc288c968dae" providerId="ADAL" clId="{87C27FCC-8595-4329-8839-C21A45FAA4C0}" dt="2023-08-21T11:18:06.451" v="1410" actId="20577"/>
          <ac:spMkLst>
            <pc:docMk/>
            <pc:sldMk cId="4276419374" sldId="488"/>
            <ac:spMk id="2" creationId="{7132D3EA-8D1E-40FF-A636-073E22285028}"/>
          </ac:spMkLst>
        </pc:spChg>
        <pc:spChg chg="mod">
          <ac:chgData name="Michael Kres" userId="dc2aae9b-7865-4c31-b626-bc288c968dae" providerId="ADAL" clId="{87C27FCC-8595-4329-8839-C21A45FAA4C0}" dt="2023-08-21T11:17:21.475" v="1356" actId="20577"/>
          <ac:spMkLst>
            <pc:docMk/>
            <pc:sldMk cId="4276419374" sldId="488"/>
            <ac:spMk id="3" creationId="{2E989411-A627-4340-9903-B51AE56A5045}"/>
          </ac:spMkLst>
        </pc:spChg>
        <pc:spChg chg="mod">
          <ac:chgData name="Michael Kres" userId="dc2aae9b-7865-4c31-b626-bc288c968dae" providerId="ADAL" clId="{87C27FCC-8595-4329-8839-C21A45FAA4C0}" dt="2023-08-21T08:19:53.214" v="944" actId="20577"/>
          <ac:spMkLst>
            <pc:docMk/>
            <pc:sldMk cId="4276419374" sldId="488"/>
            <ac:spMk id="4" creationId="{E01754EC-10CE-430D-B4A9-25C84B0AE6EC}"/>
          </ac:spMkLst>
        </pc:spChg>
        <pc:spChg chg="mod">
          <ac:chgData name="Michael Kres" userId="dc2aae9b-7865-4c31-b626-bc288c968dae" providerId="ADAL" clId="{87C27FCC-8595-4329-8839-C21A45FAA4C0}" dt="2023-08-21T08:17:13.452" v="666" actId="20577"/>
          <ac:spMkLst>
            <pc:docMk/>
            <pc:sldMk cId="4276419374" sldId="488"/>
            <ac:spMk id="5" creationId="{44149E62-1D79-4A93-A4A1-2245C57F636B}"/>
          </ac:spMkLst>
        </pc:spChg>
      </pc:sldChg>
      <pc:sldChg chg="addSp delSp modSp mod delAnim modNotesTx">
        <pc:chgData name="Michael Kres" userId="dc2aae9b-7865-4c31-b626-bc288c968dae" providerId="ADAL" clId="{87C27FCC-8595-4329-8839-C21A45FAA4C0}" dt="2023-08-21T11:43:07.544" v="1707"/>
        <pc:sldMkLst>
          <pc:docMk/>
          <pc:sldMk cId="3599041742" sldId="490"/>
        </pc:sldMkLst>
        <pc:spChg chg="mod">
          <ac:chgData name="Michael Kres" userId="dc2aae9b-7865-4c31-b626-bc288c968dae" providerId="ADAL" clId="{87C27FCC-8595-4329-8839-C21A45FAA4C0}" dt="2023-08-21T11:18:30.913" v="1454" actId="20577"/>
          <ac:spMkLst>
            <pc:docMk/>
            <pc:sldMk cId="3599041742" sldId="490"/>
            <ac:spMk id="3" creationId="{7088E82B-203F-4F36-9BD5-FAC28081F315}"/>
          </ac:spMkLst>
        </pc:spChg>
        <pc:spChg chg="add del mod">
          <ac:chgData name="Michael Kres" userId="dc2aae9b-7865-4c31-b626-bc288c968dae" providerId="ADAL" clId="{87C27FCC-8595-4329-8839-C21A45FAA4C0}" dt="2023-08-21T08:17:46.940" v="720"/>
          <ac:spMkLst>
            <pc:docMk/>
            <pc:sldMk cId="3599041742" sldId="490"/>
            <ac:spMk id="4" creationId="{BD9DC6D3-D7DF-2D6E-1C1C-964AE6DE1860}"/>
          </ac:spMkLst>
        </pc:spChg>
        <pc:spChg chg="del mod">
          <ac:chgData name="Michael Kres" userId="dc2aae9b-7865-4c31-b626-bc288c968dae" providerId="ADAL" clId="{87C27FCC-8595-4329-8839-C21A45FAA4C0}" dt="2023-08-21T08:17:49.433" v="722"/>
          <ac:spMkLst>
            <pc:docMk/>
            <pc:sldMk cId="3599041742" sldId="490"/>
            <ac:spMk id="5" creationId="{57B35078-2286-4780-96BE-409B8DEE169E}"/>
          </ac:spMkLst>
        </pc:spChg>
        <pc:spChg chg="add mod">
          <ac:chgData name="Michael Kres" userId="dc2aae9b-7865-4c31-b626-bc288c968dae" providerId="ADAL" clId="{87C27FCC-8595-4329-8839-C21A45FAA4C0}" dt="2023-08-21T08:17:49.433" v="722"/>
          <ac:spMkLst>
            <pc:docMk/>
            <pc:sldMk cId="3599041742" sldId="490"/>
            <ac:spMk id="6" creationId="{A22963B0-8A9E-F72A-F8A0-16453DB7C989}"/>
          </ac:spMkLst>
        </pc:spChg>
        <pc:spChg chg="del">
          <ac:chgData name="Michael Kres" userId="dc2aae9b-7865-4c31-b626-bc288c968dae" providerId="ADAL" clId="{87C27FCC-8595-4329-8839-C21A45FAA4C0}" dt="2023-08-21T11:18:58.033" v="1488" actId="478"/>
          <ac:spMkLst>
            <pc:docMk/>
            <pc:sldMk cId="3599041742" sldId="490"/>
            <ac:spMk id="7" creationId="{576C602A-5B8C-E7FC-ED09-17D8929C8AA2}"/>
          </ac:spMkLst>
        </pc:spChg>
        <pc:spChg chg="del">
          <ac:chgData name="Michael Kres" userId="dc2aae9b-7865-4c31-b626-bc288c968dae" providerId="ADAL" clId="{87C27FCC-8595-4329-8839-C21A45FAA4C0}" dt="2023-08-21T11:18:58.033" v="1488" actId="478"/>
          <ac:spMkLst>
            <pc:docMk/>
            <pc:sldMk cId="3599041742" sldId="490"/>
            <ac:spMk id="8" creationId="{D7084861-4855-4593-E136-7DD1A01C2D7C}"/>
          </ac:spMkLst>
        </pc:spChg>
        <pc:spChg chg="del">
          <ac:chgData name="Michael Kres" userId="dc2aae9b-7865-4c31-b626-bc288c968dae" providerId="ADAL" clId="{87C27FCC-8595-4329-8839-C21A45FAA4C0}" dt="2023-08-21T11:18:58.033" v="1488" actId="478"/>
          <ac:spMkLst>
            <pc:docMk/>
            <pc:sldMk cId="3599041742" sldId="490"/>
            <ac:spMk id="9" creationId="{3233AEE5-4F5D-5385-D7AB-0927F665104D}"/>
          </ac:spMkLst>
        </pc:spChg>
        <pc:spChg chg="del">
          <ac:chgData name="Michael Kres" userId="dc2aae9b-7865-4c31-b626-bc288c968dae" providerId="ADAL" clId="{87C27FCC-8595-4329-8839-C21A45FAA4C0}" dt="2023-08-21T11:18:48.841" v="1487" actId="478"/>
          <ac:spMkLst>
            <pc:docMk/>
            <pc:sldMk cId="3599041742" sldId="490"/>
            <ac:spMk id="10" creationId="{94B035B5-EF37-D737-6546-3C2BA11C2019}"/>
          </ac:spMkLst>
        </pc:spChg>
        <pc:spChg chg="del">
          <ac:chgData name="Michael Kres" userId="dc2aae9b-7865-4c31-b626-bc288c968dae" providerId="ADAL" clId="{87C27FCC-8595-4329-8839-C21A45FAA4C0}" dt="2023-08-21T11:18:58.033" v="1488" actId="478"/>
          <ac:spMkLst>
            <pc:docMk/>
            <pc:sldMk cId="3599041742" sldId="490"/>
            <ac:spMk id="11" creationId="{DEF7B0A6-0681-4B1C-7162-2EE02A07B94C}"/>
          </ac:spMkLst>
        </pc:spChg>
        <pc:spChg chg="del">
          <ac:chgData name="Michael Kres" userId="dc2aae9b-7865-4c31-b626-bc288c968dae" providerId="ADAL" clId="{87C27FCC-8595-4329-8839-C21A45FAA4C0}" dt="2023-08-21T11:18:58.033" v="1488" actId="478"/>
          <ac:spMkLst>
            <pc:docMk/>
            <pc:sldMk cId="3599041742" sldId="490"/>
            <ac:spMk id="12" creationId="{A964B3C2-D60A-1657-04CF-B08CAFC12E7C}"/>
          </ac:spMkLst>
        </pc:spChg>
        <pc:spChg chg="del">
          <ac:chgData name="Michael Kres" userId="dc2aae9b-7865-4c31-b626-bc288c968dae" providerId="ADAL" clId="{87C27FCC-8595-4329-8839-C21A45FAA4C0}" dt="2023-08-21T11:18:58.033" v="1488" actId="478"/>
          <ac:spMkLst>
            <pc:docMk/>
            <pc:sldMk cId="3599041742" sldId="490"/>
            <ac:spMk id="13" creationId="{A60CE05B-9C8D-936E-DD6E-C3F6AE310141}"/>
          </ac:spMkLst>
        </pc:spChg>
        <pc:spChg chg="del">
          <ac:chgData name="Michael Kres" userId="dc2aae9b-7865-4c31-b626-bc288c968dae" providerId="ADAL" clId="{87C27FCC-8595-4329-8839-C21A45FAA4C0}" dt="2023-08-21T11:18:58.033" v="1488" actId="478"/>
          <ac:spMkLst>
            <pc:docMk/>
            <pc:sldMk cId="3599041742" sldId="490"/>
            <ac:spMk id="14" creationId="{3C38AE3E-D4FF-707B-D11F-1D57009D0FED}"/>
          </ac:spMkLst>
        </pc:spChg>
        <pc:spChg chg="del">
          <ac:chgData name="Michael Kres" userId="dc2aae9b-7865-4c31-b626-bc288c968dae" providerId="ADAL" clId="{87C27FCC-8595-4329-8839-C21A45FAA4C0}" dt="2023-08-21T11:18:58.033" v="1488" actId="478"/>
          <ac:spMkLst>
            <pc:docMk/>
            <pc:sldMk cId="3599041742" sldId="490"/>
            <ac:spMk id="15" creationId="{47942D7E-A3ED-7DDF-4C5B-D746303964D4}"/>
          </ac:spMkLst>
        </pc:spChg>
        <pc:spChg chg="del">
          <ac:chgData name="Michael Kres" userId="dc2aae9b-7865-4c31-b626-bc288c968dae" providerId="ADAL" clId="{87C27FCC-8595-4329-8839-C21A45FAA4C0}" dt="2023-08-21T11:18:58.033" v="1488" actId="478"/>
          <ac:spMkLst>
            <pc:docMk/>
            <pc:sldMk cId="3599041742" sldId="490"/>
            <ac:spMk id="16" creationId="{9F415C5E-3934-F0B0-0F11-38E4803B49DC}"/>
          </ac:spMkLst>
        </pc:spChg>
        <pc:spChg chg="del">
          <ac:chgData name="Michael Kres" userId="dc2aae9b-7865-4c31-b626-bc288c968dae" providerId="ADAL" clId="{87C27FCC-8595-4329-8839-C21A45FAA4C0}" dt="2023-08-21T11:18:58.033" v="1488" actId="478"/>
          <ac:spMkLst>
            <pc:docMk/>
            <pc:sldMk cId="3599041742" sldId="490"/>
            <ac:spMk id="17" creationId="{6ADB7693-720C-AC77-7896-D7A625B2886B}"/>
          </ac:spMkLst>
        </pc:spChg>
        <pc:spChg chg="del">
          <ac:chgData name="Michael Kres" userId="dc2aae9b-7865-4c31-b626-bc288c968dae" providerId="ADAL" clId="{87C27FCC-8595-4329-8839-C21A45FAA4C0}" dt="2023-08-21T11:18:58.033" v="1488" actId="478"/>
          <ac:spMkLst>
            <pc:docMk/>
            <pc:sldMk cId="3599041742" sldId="490"/>
            <ac:spMk id="18" creationId="{59463CB4-1CAD-8361-0F48-95889D400025}"/>
          </ac:spMkLst>
        </pc:spChg>
        <pc:spChg chg="mod">
          <ac:chgData name="Michael Kres" userId="dc2aae9b-7865-4c31-b626-bc288c968dae" providerId="ADAL" clId="{87C27FCC-8595-4329-8839-C21A45FAA4C0}" dt="2023-08-21T11:18:39.495" v="1486" actId="20577"/>
          <ac:spMkLst>
            <pc:docMk/>
            <pc:sldMk cId="3599041742" sldId="490"/>
            <ac:spMk id="21" creationId="{16F7A33A-5CB5-3C85-D89E-658FCFA8D903}"/>
          </ac:spMkLst>
        </pc:spChg>
        <pc:spChg chg="add del mod">
          <ac:chgData name="Michael Kres" userId="dc2aae9b-7865-4c31-b626-bc288c968dae" providerId="ADAL" clId="{87C27FCC-8595-4329-8839-C21A45FAA4C0}" dt="2023-08-21T11:41:05.210" v="1676"/>
          <ac:spMkLst>
            <pc:docMk/>
            <pc:sldMk cId="3599041742" sldId="490"/>
            <ac:spMk id="24" creationId="{96EF7813-21CF-5369-F3AB-B8EC843242B1}"/>
          </ac:spMkLst>
        </pc:spChg>
        <pc:spChg chg="add del mod">
          <ac:chgData name="Michael Kres" userId="dc2aae9b-7865-4c31-b626-bc288c968dae" providerId="ADAL" clId="{87C27FCC-8595-4329-8839-C21A45FAA4C0}" dt="2023-08-21T11:41:05.210" v="1676"/>
          <ac:spMkLst>
            <pc:docMk/>
            <pc:sldMk cId="3599041742" sldId="490"/>
            <ac:spMk id="27" creationId="{2E3239E8-FB96-2251-A46D-6A098EC39D57}"/>
          </ac:spMkLst>
        </pc:spChg>
        <pc:spChg chg="add del mod">
          <ac:chgData name="Michael Kres" userId="dc2aae9b-7865-4c31-b626-bc288c968dae" providerId="ADAL" clId="{87C27FCC-8595-4329-8839-C21A45FAA4C0}" dt="2023-08-21T11:41:05.210" v="1676"/>
          <ac:spMkLst>
            <pc:docMk/>
            <pc:sldMk cId="3599041742" sldId="490"/>
            <ac:spMk id="28" creationId="{17CB69CA-B322-82CA-3F1F-7B9C3B859FD9}"/>
          </ac:spMkLst>
        </pc:spChg>
        <pc:spChg chg="add del mod">
          <ac:chgData name="Michael Kres" userId="dc2aae9b-7865-4c31-b626-bc288c968dae" providerId="ADAL" clId="{87C27FCC-8595-4329-8839-C21A45FAA4C0}" dt="2023-08-21T11:41:05.210" v="1676"/>
          <ac:spMkLst>
            <pc:docMk/>
            <pc:sldMk cId="3599041742" sldId="490"/>
            <ac:spMk id="29" creationId="{868A9670-2B8C-13A9-414A-A65F6C560856}"/>
          </ac:spMkLst>
        </pc:spChg>
        <pc:spChg chg="add del mod">
          <ac:chgData name="Michael Kres" userId="dc2aae9b-7865-4c31-b626-bc288c968dae" providerId="ADAL" clId="{87C27FCC-8595-4329-8839-C21A45FAA4C0}" dt="2023-08-21T11:41:05.210" v="1676"/>
          <ac:spMkLst>
            <pc:docMk/>
            <pc:sldMk cId="3599041742" sldId="490"/>
            <ac:spMk id="30" creationId="{F2884587-2A45-DAD1-25E9-3E5B3A91BC26}"/>
          </ac:spMkLst>
        </pc:spChg>
        <pc:spChg chg="add del mod">
          <ac:chgData name="Michael Kres" userId="dc2aae9b-7865-4c31-b626-bc288c968dae" providerId="ADAL" clId="{87C27FCC-8595-4329-8839-C21A45FAA4C0}" dt="2023-08-21T11:41:05.210" v="1676"/>
          <ac:spMkLst>
            <pc:docMk/>
            <pc:sldMk cId="3599041742" sldId="490"/>
            <ac:spMk id="31" creationId="{00A74E04-04EE-1C18-0595-1E32C81BC921}"/>
          </ac:spMkLst>
        </pc:spChg>
        <pc:spChg chg="add del mod">
          <ac:chgData name="Michael Kres" userId="dc2aae9b-7865-4c31-b626-bc288c968dae" providerId="ADAL" clId="{87C27FCC-8595-4329-8839-C21A45FAA4C0}" dt="2023-08-21T11:41:05.210" v="1676"/>
          <ac:spMkLst>
            <pc:docMk/>
            <pc:sldMk cId="3599041742" sldId="490"/>
            <ac:spMk id="32" creationId="{D18C03BA-0FE7-E54A-8646-8FC09EE37417}"/>
          </ac:spMkLst>
        </pc:spChg>
        <pc:spChg chg="add del mod">
          <ac:chgData name="Michael Kres" userId="dc2aae9b-7865-4c31-b626-bc288c968dae" providerId="ADAL" clId="{87C27FCC-8595-4329-8839-C21A45FAA4C0}" dt="2023-08-21T11:41:05.210" v="1676"/>
          <ac:spMkLst>
            <pc:docMk/>
            <pc:sldMk cId="3599041742" sldId="490"/>
            <ac:spMk id="33" creationId="{88346065-C37F-BF11-561E-FCEDBC08AF11}"/>
          </ac:spMkLst>
        </pc:spChg>
        <pc:spChg chg="add del mod">
          <ac:chgData name="Michael Kres" userId="dc2aae9b-7865-4c31-b626-bc288c968dae" providerId="ADAL" clId="{87C27FCC-8595-4329-8839-C21A45FAA4C0}" dt="2023-08-21T11:41:05.210" v="1676"/>
          <ac:spMkLst>
            <pc:docMk/>
            <pc:sldMk cId="3599041742" sldId="490"/>
            <ac:spMk id="34" creationId="{8804CDB6-8CF5-236A-7EED-6695C545B56B}"/>
          </ac:spMkLst>
        </pc:spChg>
        <pc:spChg chg="add del mod">
          <ac:chgData name="Michael Kres" userId="dc2aae9b-7865-4c31-b626-bc288c968dae" providerId="ADAL" clId="{87C27FCC-8595-4329-8839-C21A45FAA4C0}" dt="2023-08-21T11:41:05.210" v="1676"/>
          <ac:spMkLst>
            <pc:docMk/>
            <pc:sldMk cId="3599041742" sldId="490"/>
            <ac:spMk id="35" creationId="{4BF21CEB-C698-5CC4-2501-8539E17FA0AC}"/>
          </ac:spMkLst>
        </pc:spChg>
        <pc:spChg chg="add del mod">
          <ac:chgData name="Michael Kres" userId="dc2aae9b-7865-4c31-b626-bc288c968dae" providerId="ADAL" clId="{87C27FCC-8595-4329-8839-C21A45FAA4C0}" dt="2023-08-21T11:41:05.210" v="1676"/>
          <ac:spMkLst>
            <pc:docMk/>
            <pc:sldMk cId="3599041742" sldId="490"/>
            <ac:spMk id="36" creationId="{2C47D2FC-024A-CD54-E266-7B7B834629E9}"/>
          </ac:spMkLst>
        </pc:spChg>
        <pc:spChg chg="add del mod">
          <ac:chgData name="Michael Kres" userId="dc2aae9b-7865-4c31-b626-bc288c968dae" providerId="ADAL" clId="{87C27FCC-8595-4329-8839-C21A45FAA4C0}" dt="2023-08-21T11:41:05.210" v="1676"/>
          <ac:spMkLst>
            <pc:docMk/>
            <pc:sldMk cId="3599041742" sldId="490"/>
            <ac:spMk id="37" creationId="{F9750092-BFE3-B2F7-2A87-FA631524CC4B}"/>
          </ac:spMkLst>
        </pc:spChg>
        <pc:spChg chg="add del mod">
          <ac:chgData name="Michael Kres" userId="dc2aae9b-7865-4c31-b626-bc288c968dae" providerId="ADAL" clId="{87C27FCC-8595-4329-8839-C21A45FAA4C0}" dt="2023-08-21T11:41:05.210" v="1676"/>
          <ac:spMkLst>
            <pc:docMk/>
            <pc:sldMk cId="3599041742" sldId="490"/>
            <ac:spMk id="38" creationId="{A3F257EC-7071-E117-68E8-7C33D6EC0AA7}"/>
          </ac:spMkLst>
        </pc:spChg>
        <pc:spChg chg="add del mod">
          <ac:chgData name="Michael Kres" userId="dc2aae9b-7865-4c31-b626-bc288c968dae" providerId="ADAL" clId="{87C27FCC-8595-4329-8839-C21A45FAA4C0}" dt="2023-08-21T11:41:05.210" v="1676"/>
          <ac:spMkLst>
            <pc:docMk/>
            <pc:sldMk cId="3599041742" sldId="490"/>
            <ac:spMk id="39" creationId="{3276FFEE-7A2F-AE54-2545-FE063C6AD1E5}"/>
          </ac:spMkLst>
        </pc:spChg>
        <pc:spChg chg="add mod">
          <ac:chgData name="Michael Kres" userId="dc2aae9b-7865-4c31-b626-bc288c968dae" providerId="ADAL" clId="{87C27FCC-8595-4329-8839-C21A45FAA4C0}" dt="2023-08-21T11:41:31.277" v="1680" actId="207"/>
          <ac:spMkLst>
            <pc:docMk/>
            <pc:sldMk cId="3599041742" sldId="490"/>
            <ac:spMk id="44" creationId="{3CEE9FFB-7285-30CD-0C33-88F772583504}"/>
          </ac:spMkLst>
        </pc:spChg>
        <pc:spChg chg="add mod">
          <ac:chgData name="Michael Kres" userId="dc2aae9b-7865-4c31-b626-bc288c968dae" providerId="ADAL" clId="{87C27FCC-8595-4329-8839-C21A45FAA4C0}" dt="2023-08-21T11:42:09.181" v="1696" actId="1076"/>
          <ac:spMkLst>
            <pc:docMk/>
            <pc:sldMk cId="3599041742" sldId="490"/>
            <ac:spMk id="47" creationId="{87CFFB8A-8631-BF07-CA8B-3C4745D66C91}"/>
          </ac:spMkLst>
        </pc:spChg>
        <pc:spChg chg="add mod">
          <ac:chgData name="Michael Kres" userId="dc2aae9b-7865-4c31-b626-bc288c968dae" providerId="ADAL" clId="{87C27FCC-8595-4329-8839-C21A45FAA4C0}" dt="2023-08-21T11:42:20.430" v="1699" actId="1076"/>
          <ac:spMkLst>
            <pc:docMk/>
            <pc:sldMk cId="3599041742" sldId="490"/>
            <ac:spMk id="48" creationId="{9AB6F392-1561-9EE8-05EA-4546FA17EE38}"/>
          </ac:spMkLst>
        </pc:spChg>
        <pc:spChg chg="add mod">
          <ac:chgData name="Michael Kres" userId="dc2aae9b-7865-4c31-b626-bc288c968dae" providerId="ADAL" clId="{87C27FCC-8595-4329-8839-C21A45FAA4C0}" dt="2023-08-21T11:42:34.823" v="1706" actId="1036"/>
          <ac:spMkLst>
            <pc:docMk/>
            <pc:sldMk cId="3599041742" sldId="490"/>
            <ac:spMk id="49" creationId="{D1FE4A4E-3C90-EBD9-3441-EEDF48549989}"/>
          </ac:spMkLst>
        </pc:spChg>
        <pc:spChg chg="add mod">
          <ac:chgData name="Michael Kres" userId="dc2aae9b-7865-4c31-b626-bc288c968dae" providerId="ADAL" clId="{87C27FCC-8595-4329-8839-C21A45FAA4C0}" dt="2023-08-21T11:42:34.823" v="1706" actId="1036"/>
          <ac:spMkLst>
            <pc:docMk/>
            <pc:sldMk cId="3599041742" sldId="490"/>
            <ac:spMk id="50" creationId="{92CDE2AB-B4C5-7C3A-5E62-613AB52E369A}"/>
          </ac:spMkLst>
        </pc:spChg>
        <pc:spChg chg="add mod">
          <ac:chgData name="Michael Kres" userId="dc2aae9b-7865-4c31-b626-bc288c968dae" providerId="ADAL" clId="{87C27FCC-8595-4329-8839-C21A45FAA4C0}" dt="2023-08-21T11:41:31.277" v="1680" actId="207"/>
          <ac:spMkLst>
            <pc:docMk/>
            <pc:sldMk cId="3599041742" sldId="490"/>
            <ac:spMk id="51" creationId="{1D9A181C-23C0-5ADD-B43A-62E56BFD2654}"/>
          </ac:spMkLst>
        </pc:spChg>
        <pc:spChg chg="add mod">
          <ac:chgData name="Michael Kres" userId="dc2aae9b-7865-4c31-b626-bc288c968dae" providerId="ADAL" clId="{87C27FCC-8595-4329-8839-C21A45FAA4C0}" dt="2023-08-21T11:41:31.277" v="1680" actId="207"/>
          <ac:spMkLst>
            <pc:docMk/>
            <pc:sldMk cId="3599041742" sldId="490"/>
            <ac:spMk id="52" creationId="{F83A6934-190E-6819-531A-5248EB8A27DE}"/>
          </ac:spMkLst>
        </pc:spChg>
        <pc:spChg chg="add mod">
          <ac:chgData name="Michael Kres" userId="dc2aae9b-7865-4c31-b626-bc288c968dae" providerId="ADAL" clId="{87C27FCC-8595-4329-8839-C21A45FAA4C0}" dt="2023-08-21T11:41:31.277" v="1680" actId="207"/>
          <ac:spMkLst>
            <pc:docMk/>
            <pc:sldMk cId="3599041742" sldId="490"/>
            <ac:spMk id="53" creationId="{2E6310C0-1F59-D275-DCB8-E14315A48801}"/>
          </ac:spMkLst>
        </pc:spChg>
        <pc:spChg chg="add mod">
          <ac:chgData name="Michael Kres" userId="dc2aae9b-7865-4c31-b626-bc288c968dae" providerId="ADAL" clId="{87C27FCC-8595-4329-8839-C21A45FAA4C0}" dt="2023-08-21T11:41:31.277" v="1680" actId="207"/>
          <ac:spMkLst>
            <pc:docMk/>
            <pc:sldMk cId="3599041742" sldId="490"/>
            <ac:spMk id="54" creationId="{21C08548-8C41-D09A-B597-6D55BCD43C4A}"/>
          </ac:spMkLst>
        </pc:spChg>
        <pc:spChg chg="add mod">
          <ac:chgData name="Michael Kres" userId="dc2aae9b-7865-4c31-b626-bc288c968dae" providerId="ADAL" clId="{87C27FCC-8595-4329-8839-C21A45FAA4C0}" dt="2023-08-21T11:41:31.277" v="1680" actId="207"/>
          <ac:spMkLst>
            <pc:docMk/>
            <pc:sldMk cId="3599041742" sldId="490"/>
            <ac:spMk id="55" creationId="{21D3276F-FF41-4B11-D8D5-78014761869C}"/>
          </ac:spMkLst>
        </pc:spChg>
        <pc:spChg chg="add mod">
          <ac:chgData name="Michael Kres" userId="dc2aae9b-7865-4c31-b626-bc288c968dae" providerId="ADAL" clId="{87C27FCC-8595-4329-8839-C21A45FAA4C0}" dt="2023-08-21T11:41:31.277" v="1680" actId="207"/>
          <ac:spMkLst>
            <pc:docMk/>
            <pc:sldMk cId="3599041742" sldId="490"/>
            <ac:spMk id="56" creationId="{20CA29E5-248F-4A60-89A2-3E7F3A77140C}"/>
          </ac:spMkLst>
        </pc:spChg>
        <pc:spChg chg="add mod">
          <ac:chgData name="Michael Kres" userId="dc2aae9b-7865-4c31-b626-bc288c968dae" providerId="ADAL" clId="{87C27FCC-8595-4329-8839-C21A45FAA4C0}" dt="2023-08-21T11:41:31.277" v="1680" actId="207"/>
          <ac:spMkLst>
            <pc:docMk/>
            <pc:sldMk cId="3599041742" sldId="490"/>
            <ac:spMk id="57" creationId="{4BAF113D-4459-ED09-5EF4-3D7A8BF2443B}"/>
          </ac:spMkLst>
        </pc:spChg>
        <pc:spChg chg="add mod">
          <ac:chgData name="Michael Kres" userId="dc2aae9b-7865-4c31-b626-bc288c968dae" providerId="ADAL" clId="{87C27FCC-8595-4329-8839-C21A45FAA4C0}" dt="2023-08-21T11:41:31.277" v="1680" actId="207"/>
          <ac:spMkLst>
            <pc:docMk/>
            <pc:sldMk cId="3599041742" sldId="490"/>
            <ac:spMk id="58" creationId="{D8DA9D8F-54F1-466D-8BC9-FAFD16BDF9DD}"/>
          </ac:spMkLst>
        </pc:spChg>
        <pc:spChg chg="add mod">
          <ac:chgData name="Michael Kres" userId="dc2aae9b-7865-4c31-b626-bc288c968dae" providerId="ADAL" clId="{87C27FCC-8595-4329-8839-C21A45FAA4C0}" dt="2023-08-21T11:41:31.277" v="1680" actId="207"/>
          <ac:spMkLst>
            <pc:docMk/>
            <pc:sldMk cId="3599041742" sldId="490"/>
            <ac:spMk id="59" creationId="{191BD117-D554-B928-2686-80978D672D8F}"/>
          </ac:spMkLst>
        </pc:spChg>
        <pc:picChg chg="del">
          <ac:chgData name="Michael Kres" userId="dc2aae9b-7865-4c31-b626-bc288c968dae" providerId="ADAL" clId="{87C27FCC-8595-4329-8839-C21A45FAA4C0}" dt="2023-08-21T11:19:11.663" v="1490" actId="478"/>
          <ac:picMkLst>
            <pc:docMk/>
            <pc:sldMk cId="3599041742" sldId="490"/>
            <ac:picMk id="2" creationId="{BEB55BA4-9926-F41E-E3B9-502B4BBDE011}"/>
          </ac:picMkLst>
        </pc:picChg>
        <pc:picChg chg="add mod">
          <ac:chgData name="Michael Kres" userId="dc2aae9b-7865-4c31-b626-bc288c968dae" providerId="ADAL" clId="{87C27FCC-8595-4329-8839-C21A45FAA4C0}" dt="2023-08-21T11:41:04.920" v="1675" actId="688"/>
          <ac:picMkLst>
            <pc:docMk/>
            <pc:sldMk cId="3599041742" sldId="490"/>
            <ac:picMk id="22" creationId="{9301E0C9-BD76-1454-CE27-F8E5A221BFD2}"/>
          </ac:picMkLst>
        </pc:picChg>
        <pc:picChg chg="add mod">
          <ac:chgData name="Michael Kres" userId="dc2aae9b-7865-4c31-b626-bc288c968dae" providerId="ADAL" clId="{87C27FCC-8595-4329-8839-C21A45FAA4C0}" dt="2023-08-21T11:41:04.920" v="1675" actId="688"/>
          <ac:picMkLst>
            <pc:docMk/>
            <pc:sldMk cId="3599041742" sldId="490"/>
            <ac:picMk id="23" creationId="{5906A102-1116-C157-9855-B015F875CAD1}"/>
          </ac:picMkLst>
        </pc:picChg>
        <pc:cxnChg chg="del">
          <ac:chgData name="Michael Kres" userId="dc2aae9b-7865-4c31-b626-bc288c968dae" providerId="ADAL" clId="{87C27FCC-8595-4329-8839-C21A45FAA4C0}" dt="2023-08-21T11:18:58.033" v="1488" actId="478"/>
          <ac:cxnSpMkLst>
            <pc:docMk/>
            <pc:sldMk cId="3599041742" sldId="490"/>
            <ac:cxnSpMk id="19" creationId="{3D33681C-1DA5-06DB-EA40-7A3DA884C557}"/>
          </ac:cxnSpMkLst>
        </pc:cxnChg>
        <pc:cxnChg chg="del">
          <ac:chgData name="Michael Kres" userId="dc2aae9b-7865-4c31-b626-bc288c968dae" providerId="ADAL" clId="{87C27FCC-8595-4329-8839-C21A45FAA4C0}" dt="2023-08-21T11:18:58.033" v="1488" actId="478"/>
          <ac:cxnSpMkLst>
            <pc:docMk/>
            <pc:sldMk cId="3599041742" sldId="490"/>
            <ac:cxnSpMk id="20" creationId="{3427601F-E1D6-8DA8-4A6A-A95E6425FB21}"/>
          </ac:cxnSpMkLst>
        </pc:cxnChg>
        <pc:cxnChg chg="add del mod">
          <ac:chgData name="Michael Kres" userId="dc2aae9b-7865-4c31-b626-bc288c968dae" providerId="ADAL" clId="{87C27FCC-8595-4329-8839-C21A45FAA4C0}" dt="2023-08-21T11:41:05.210" v="1676"/>
          <ac:cxnSpMkLst>
            <pc:docMk/>
            <pc:sldMk cId="3599041742" sldId="490"/>
            <ac:cxnSpMk id="25" creationId="{688938A4-1A1D-3D9A-C85C-AF0D4D1D5C66}"/>
          </ac:cxnSpMkLst>
        </pc:cxnChg>
        <pc:cxnChg chg="add del mod">
          <ac:chgData name="Michael Kres" userId="dc2aae9b-7865-4c31-b626-bc288c968dae" providerId="ADAL" clId="{87C27FCC-8595-4329-8839-C21A45FAA4C0}" dt="2023-08-21T11:41:05.210" v="1676"/>
          <ac:cxnSpMkLst>
            <pc:docMk/>
            <pc:sldMk cId="3599041742" sldId="490"/>
            <ac:cxnSpMk id="26" creationId="{925A8BDD-C014-2823-4641-76F9EEBA3A45}"/>
          </ac:cxnSpMkLst>
        </pc:cxnChg>
        <pc:cxnChg chg="add mod">
          <ac:chgData name="Michael Kres" userId="dc2aae9b-7865-4c31-b626-bc288c968dae" providerId="ADAL" clId="{87C27FCC-8595-4329-8839-C21A45FAA4C0}" dt="2023-08-21T11:41:12.836" v="1678" actId="1076"/>
          <ac:cxnSpMkLst>
            <pc:docMk/>
            <pc:sldMk cId="3599041742" sldId="490"/>
            <ac:cxnSpMk id="45" creationId="{38D4B156-B8D9-E27E-B8C9-1DA8B0EA2DBB}"/>
          </ac:cxnSpMkLst>
        </pc:cxnChg>
        <pc:cxnChg chg="add mod">
          <ac:chgData name="Michael Kres" userId="dc2aae9b-7865-4c31-b626-bc288c968dae" providerId="ADAL" clId="{87C27FCC-8595-4329-8839-C21A45FAA4C0}" dt="2023-08-21T11:41:12.836" v="1678" actId="1076"/>
          <ac:cxnSpMkLst>
            <pc:docMk/>
            <pc:sldMk cId="3599041742" sldId="490"/>
            <ac:cxnSpMk id="46" creationId="{3DCFAEDE-BE1F-167B-CBA7-2C9150BBAE2C}"/>
          </ac:cxnSpMkLst>
        </pc:cxnChg>
      </pc:sldChg>
      <pc:sldChg chg="modSp mod">
        <pc:chgData name="Michael Kres" userId="dc2aae9b-7865-4c31-b626-bc288c968dae" providerId="ADAL" clId="{87C27FCC-8595-4329-8839-C21A45FAA4C0}" dt="2023-08-21T08:15:34.480" v="578" actId="20577"/>
        <pc:sldMkLst>
          <pc:docMk/>
          <pc:sldMk cId="1714392316" sldId="492"/>
        </pc:sldMkLst>
        <pc:spChg chg="mod">
          <ac:chgData name="Michael Kres" userId="dc2aae9b-7865-4c31-b626-bc288c968dae" providerId="ADAL" clId="{87C27FCC-8595-4329-8839-C21A45FAA4C0}" dt="2023-08-21T08:15:34.480" v="578" actId="20577"/>
          <ac:spMkLst>
            <pc:docMk/>
            <pc:sldMk cId="1714392316" sldId="492"/>
            <ac:spMk id="5" creationId="{57B35078-2286-4780-96BE-409B8DEE169E}"/>
          </ac:spMkLst>
        </pc:spChg>
        <pc:spChg chg="mod">
          <ac:chgData name="Michael Kres" userId="dc2aae9b-7865-4c31-b626-bc288c968dae" providerId="ADAL" clId="{87C27FCC-8595-4329-8839-C21A45FAA4C0}" dt="2023-08-21T07:47:35.563" v="93" actId="207"/>
          <ac:spMkLst>
            <pc:docMk/>
            <pc:sldMk cId="1714392316" sldId="492"/>
            <ac:spMk id="8" creationId="{CC32D1D2-B72B-EDD6-27C5-DEEB7872B058}"/>
          </ac:spMkLst>
        </pc:spChg>
        <pc:spChg chg="mod">
          <ac:chgData name="Michael Kres" userId="dc2aae9b-7865-4c31-b626-bc288c968dae" providerId="ADAL" clId="{87C27FCC-8595-4329-8839-C21A45FAA4C0}" dt="2023-08-21T07:47:54.918" v="104" actId="1076"/>
          <ac:spMkLst>
            <pc:docMk/>
            <pc:sldMk cId="1714392316" sldId="492"/>
            <ac:spMk id="11" creationId="{53570CD4-3D24-9DA4-BF61-EF7A53DB3922}"/>
          </ac:spMkLst>
        </pc:spChg>
        <pc:spChg chg="mod">
          <ac:chgData name="Michael Kres" userId="dc2aae9b-7865-4c31-b626-bc288c968dae" providerId="ADAL" clId="{87C27FCC-8595-4329-8839-C21A45FAA4C0}" dt="2023-08-21T07:47:49.607" v="103" actId="1036"/>
          <ac:spMkLst>
            <pc:docMk/>
            <pc:sldMk cId="1714392316" sldId="492"/>
            <ac:spMk id="12" creationId="{F26710F2-4F41-A093-01BE-CAB6DE91F8D0}"/>
          </ac:spMkLst>
        </pc:spChg>
        <pc:spChg chg="mod">
          <ac:chgData name="Michael Kres" userId="dc2aae9b-7865-4c31-b626-bc288c968dae" providerId="ADAL" clId="{87C27FCC-8595-4329-8839-C21A45FAA4C0}" dt="2023-08-21T07:48:20.387" v="108" actId="207"/>
          <ac:spMkLst>
            <pc:docMk/>
            <pc:sldMk cId="1714392316" sldId="492"/>
            <ac:spMk id="13" creationId="{BDEDF05D-2849-A772-31FD-712E222E9F9C}"/>
          </ac:spMkLst>
        </pc:spChg>
        <pc:spChg chg="mod">
          <ac:chgData name="Michael Kres" userId="dc2aae9b-7865-4c31-b626-bc288c968dae" providerId="ADAL" clId="{87C27FCC-8595-4329-8839-C21A45FAA4C0}" dt="2023-08-21T07:48:38.419" v="166" actId="1036"/>
          <ac:spMkLst>
            <pc:docMk/>
            <pc:sldMk cId="1714392316" sldId="492"/>
            <ac:spMk id="15" creationId="{57F61EAD-C9FA-AEB0-9A44-E45BAD054B30}"/>
          </ac:spMkLst>
        </pc:spChg>
      </pc:sldChg>
      <pc:sldChg chg="addSp delSp modSp mod">
        <pc:chgData name="Michael Kres" userId="dc2aae9b-7865-4c31-b626-bc288c968dae" providerId="ADAL" clId="{87C27FCC-8595-4329-8839-C21A45FAA4C0}" dt="2023-08-21T08:21:21.288" v="1016" actId="1035"/>
        <pc:sldMkLst>
          <pc:docMk/>
          <pc:sldMk cId="3234816170" sldId="493"/>
        </pc:sldMkLst>
        <pc:spChg chg="mod">
          <ac:chgData name="Michael Kres" userId="dc2aae9b-7865-4c31-b626-bc288c968dae" providerId="ADAL" clId="{87C27FCC-8595-4329-8839-C21A45FAA4C0}" dt="2023-08-21T08:21:21.288" v="1016" actId="1035"/>
          <ac:spMkLst>
            <pc:docMk/>
            <pc:sldMk cId="3234816170" sldId="493"/>
            <ac:spMk id="2" creationId="{8EDDDEC6-ABE5-1E86-FEB3-190F958676DA}"/>
          </ac:spMkLst>
        </pc:spChg>
        <pc:spChg chg="mod">
          <ac:chgData name="Michael Kres" userId="dc2aae9b-7865-4c31-b626-bc288c968dae" providerId="ADAL" clId="{87C27FCC-8595-4329-8839-C21A45FAA4C0}" dt="2023-08-21T08:18:00.973" v="744" actId="20577"/>
          <ac:spMkLst>
            <pc:docMk/>
            <pc:sldMk cId="3234816170" sldId="493"/>
            <ac:spMk id="5" creationId="{57B35078-2286-4780-96BE-409B8DEE169E}"/>
          </ac:spMkLst>
        </pc:spChg>
        <pc:spChg chg="add del mod">
          <ac:chgData name="Michael Kres" userId="dc2aae9b-7865-4c31-b626-bc288c968dae" providerId="ADAL" clId="{87C27FCC-8595-4329-8839-C21A45FAA4C0}" dt="2023-08-21T08:17:57.054" v="724"/>
          <ac:spMkLst>
            <pc:docMk/>
            <pc:sldMk cId="3234816170" sldId="493"/>
            <ac:spMk id="7" creationId="{72EB4FD1-9E2C-8FD9-7D5F-2A2C8D7614B6}"/>
          </ac:spMkLst>
        </pc:spChg>
      </pc:sldChg>
      <pc:sldChg chg="addSp delSp modSp mod">
        <pc:chgData name="Michael Kres" userId="dc2aae9b-7865-4c31-b626-bc288c968dae" providerId="ADAL" clId="{87C27FCC-8595-4329-8839-C21A45FAA4C0}" dt="2023-08-21T11:19:41.021" v="1493" actId="1076"/>
        <pc:sldMkLst>
          <pc:docMk/>
          <pc:sldMk cId="3802027990" sldId="494"/>
        </pc:sldMkLst>
        <pc:spChg chg="mod">
          <ac:chgData name="Michael Kres" userId="dc2aae9b-7865-4c31-b626-bc288c968dae" providerId="ADAL" clId="{87C27FCC-8595-4329-8839-C21A45FAA4C0}" dt="2023-08-21T08:18:06.720" v="760" actId="20577"/>
          <ac:spMkLst>
            <pc:docMk/>
            <pc:sldMk cId="3802027990" sldId="494"/>
            <ac:spMk id="5" creationId="{57B35078-2286-4780-96BE-409B8DEE169E}"/>
          </ac:spMkLst>
        </pc:spChg>
        <pc:picChg chg="add mod">
          <ac:chgData name="Michael Kres" userId="dc2aae9b-7865-4c31-b626-bc288c968dae" providerId="ADAL" clId="{87C27FCC-8595-4329-8839-C21A45FAA4C0}" dt="2023-08-21T11:19:41.021" v="1493" actId="1076"/>
          <ac:picMkLst>
            <pc:docMk/>
            <pc:sldMk cId="3802027990" sldId="494"/>
            <ac:picMk id="4" creationId="{D57F4A97-5854-355A-510B-20BE0A7D53CC}"/>
          </ac:picMkLst>
        </pc:picChg>
        <pc:picChg chg="del">
          <ac:chgData name="Michael Kres" userId="dc2aae9b-7865-4c31-b626-bc288c968dae" providerId="ADAL" clId="{87C27FCC-8595-4329-8839-C21A45FAA4C0}" dt="2023-08-21T11:19:07.533" v="1489" actId="21"/>
          <ac:picMkLst>
            <pc:docMk/>
            <pc:sldMk cId="3802027990" sldId="494"/>
            <ac:picMk id="26" creationId="{14AC3315-F9FB-4C88-2ABD-9F5748236DFF}"/>
          </ac:picMkLst>
        </pc:picChg>
        <pc:picChg chg="del">
          <ac:chgData name="Michael Kres" userId="dc2aae9b-7865-4c31-b626-bc288c968dae" providerId="ADAL" clId="{87C27FCC-8595-4329-8839-C21A45FAA4C0}" dt="2023-08-21T11:19:07.533" v="1489" actId="21"/>
          <ac:picMkLst>
            <pc:docMk/>
            <pc:sldMk cId="3802027990" sldId="494"/>
            <ac:picMk id="27" creationId="{5D8E05F8-63AA-B0CB-73A6-E29FF7F80C9F}"/>
          </ac:picMkLst>
        </pc:picChg>
      </pc:sldChg>
      <pc:sldChg chg="modSp mod">
        <pc:chgData name="Michael Kres" userId="dc2aae9b-7865-4c31-b626-bc288c968dae" providerId="ADAL" clId="{87C27FCC-8595-4329-8839-C21A45FAA4C0}" dt="2023-08-21T11:18:18.379" v="1412"/>
        <pc:sldMkLst>
          <pc:docMk/>
          <pc:sldMk cId="1821168598" sldId="497"/>
        </pc:sldMkLst>
        <pc:spChg chg="mod">
          <ac:chgData name="Michael Kres" userId="dc2aae9b-7865-4c31-b626-bc288c968dae" providerId="ADAL" clId="{87C27FCC-8595-4329-8839-C21A45FAA4C0}" dt="2023-08-21T11:18:18.379" v="1412"/>
          <ac:spMkLst>
            <pc:docMk/>
            <pc:sldMk cId="1821168598" sldId="497"/>
            <ac:spMk id="2" creationId="{7132D3EA-8D1E-40FF-A636-073E22285028}"/>
          </ac:spMkLst>
        </pc:spChg>
        <pc:spChg chg="mod">
          <ac:chgData name="Michael Kres" userId="dc2aae9b-7865-4c31-b626-bc288c968dae" providerId="ADAL" clId="{87C27FCC-8595-4329-8839-C21A45FAA4C0}" dt="2023-08-21T11:17:45.478" v="1402" actId="20577"/>
          <ac:spMkLst>
            <pc:docMk/>
            <pc:sldMk cId="1821168598" sldId="497"/>
            <ac:spMk id="3" creationId="{2E989411-A627-4340-9903-B51AE56A5045}"/>
          </ac:spMkLst>
        </pc:spChg>
        <pc:spChg chg="mod">
          <ac:chgData name="Michael Kres" userId="dc2aae9b-7865-4c31-b626-bc288c968dae" providerId="ADAL" clId="{87C27FCC-8595-4329-8839-C21A45FAA4C0}" dt="2023-08-21T08:17:30.250" v="716" actId="20577"/>
          <ac:spMkLst>
            <pc:docMk/>
            <pc:sldMk cId="1821168598" sldId="497"/>
            <ac:spMk id="5" creationId="{44149E62-1D79-4A93-A4A1-2245C57F636B}"/>
          </ac:spMkLst>
        </pc:spChg>
      </pc:sldChg>
      <pc:sldChg chg="addSp delSp modSp del mod">
        <pc:chgData name="Michael Kres" userId="dc2aae9b-7865-4c31-b626-bc288c968dae" providerId="ADAL" clId="{87C27FCC-8595-4329-8839-C21A45FAA4C0}" dt="2023-08-21T08:20:51.985" v="1012" actId="47"/>
        <pc:sldMkLst>
          <pc:docMk/>
          <pc:sldMk cId="269266346" sldId="498"/>
        </pc:sldMkLst>
        <pc:spChg chg="del mod">
          <ac:chgData name="Michael Kres" userId="dc2aae9b-7865-4c31-b626-bc288c968dae" providerId="ADAL" clId="{87C27FCC-8595-4329-8839-C21A45FAA4C0}" dt="2023-08-21T08:17:39.466" v="718"/>
          <ac:spMkLst>
            <pc:docMk/>
            <pc:sldMk cId="269266346" sldId="498"/>
            <ac:spMk id="5" creationId="{57B35078-2286-4780-96BE-409B8DEE169E}"/>
          </ac:spMkLst>
        </pc:spChg>
        <pc:spChg chg="add mod">
          <ac:chgData name="Michael Kres" userId="dc2aae9b-7865-4c31-b626-bc288c968dae" providerId="ADAL" clId="{87C27FCC-8595-4329-8839-C21A45FAA4C0}" dt="2023-08-21T08:17:39.466" v="718"/>
          <ac:spMkLst>
            <pc:docMk/>
            <pc:sldMk cId="269266346" sldId="498"/>
            <ac:spMk id="7" creationId="{335FEAF3-E2EB-648E-C83F-B04659637A52}"/>
          </ac:spMkLst>
        </pc:spChg>
      </pc:sldChg>
      <pc:sldChg chg="del">
        <pc:chgData name="Michael Kres" userId="dc2aae9b-7865-4c31-b626-bc288c968dae" providerId="ADAL" clId="{87C27FCC-8595-4329-8839-C21A45FAA4C0}" dt="2023-08-21T08:13:09.648" v="457" actId="47"/>
        <pc:sldMkLst>
          <pc:docMk/>
          <pc:sldMk cId="1838826937" sldId="499"/>
        </pc:sldMkLst>
      </pc:sldChg>
      <pc:sldChg chg="modSp mod">
        <pc:chgData name="Michael Kres" userId="dc2aae9b-7865-4c31-b626-bc288c968dae" providerId="ADAL" clId="{87C27FCC-8595-4329-8839-C21A45FAA4C0}" dt="2023-08-21T11:17:57.491" v="1406" actId="20577"/>
        <pc:sldMkLst>
          <pc:docMk/>
          <pc:sldMk cId="1273422768" sldId="500"/>
        </pc:sldMkLst>
        <pc:spChg chg="mod">
          <ac:chgData name="Michael Kres" userId="dc2aae9b-7865-4c31-b626-bc288c968dae" providerId="ADAL" clId="{87C27FCC-8595-4329-8839-C21A45FAA4C0}" dt="2023-08-21T11:17:57.491" v="1406" actId="20577"/>
          <ac:spMkLst>
            <pc:docMk/>
            <pc:sldMk cId="1273422768" sldId="500"/>
            <ac:spMk id="2" creationId="{7132D3EA-8D1E-40FF-A636-073E22285028}"/>
          </ac:spMkLst>
        </pc:spChg>
        <pc:spChg chg="mod">
          <ac:chgData name="Michael Kres" userId="dc2aae9b-7865-4c31-b626-bc288c968dae" providerId="ADAL" clId="{87C27FCC-8595-4329-8839-C21A45FAA4C0}" dt="2023-08-21T11:17:35.478" v="1378" actId="20577"/>
          <ac:spMkLst>
            <pc:docMk/>
            <pc:sldMk cId="1273422768" sldId="500"/>
            <ac:spMk id="3" creationId="{2E989411-A627-4340-9903-B51AE56A5045}"/>
          </ac:spMkLst>
        </pc:spChg>
        <pc:spChg chg="mod">
          <ac:chgData name="Michael Kres" userId="dc2aae9b-7865-4c31-b626-bc288c968dae" providerId="ADAL" clId="{87C27FCC-8595-4329-8839-C21A45FAA4C0}" dt="2023-08-21T08:20:38.356" v="1011" actId="20577"/>
          <ac:spMkLst>
            <pc:docMk/>
            <pc:sldMk cId="1273422768" sldId="500"/>
            <ac:spMk id="4" creationId="{E01754EC-10CE-430D-B4A9-25C84B0AE6EC}"/>
          </ac:spMkLst>
        </pc:spChg>
        <pc:spChg chg="mod">
          <ac:chgData name="Michael Kres" userId="dc2aae9b-7865-4c31-b626-bc288c968dae" providerId="ADAL" clId="{87C27FCC-8595-4329-8839-C21A45FAA4C0}" dt="2023-08-21T08:17:23.799" v="696" actId="20577"/>
          <ac:spMkLst>
            <pc:docMk/>
            <pc:sldMk cId="1273422768" sldId="500"/>
            <ac:spMk id="5" creationId="{44149E62-1D79-4A93-A4A1-2245C57F636B}"/>
          </ac:spMkLst>
        </pc:spChg>
      </pc:sldChg>
      <pc:sldChg chg="modSp mod">
        <pc:chgData name="Michael Kres" userId="dc2aae9b-7865-4c31-b626-bc288c968dae" providerId="ADAL" clId="{87C27FCC-8595-4329-8839-C21A45FAA4C0}" dt="2023-08-21T12:46:08.810" v="1959" actId="20577"/>
        <pc:sldMkLst>
          <pc:docMk/>
          <pc:sldMk cId="2525749149" sldId="501"/>
        </pc:sldMkLst>
        <pc:spChg chg="mod">
          <ac:chgData name="Michael Kres" userId="dc2aae9b-7865-4c31-b626-bc288c968dae" providerId="ADAL" clId="{87C27FCC-8595-4329-8839-C21A45FAA4C0}" dt="2023-08-21T08:19:14.650" v="881" actId="20577"/>
          <ac:spMkLst>
            <pc:docMk/>
            <pc:sldMk cId="2525749149" sldId="501"/>
            <ac:spMk id="2" creationId="{8EDDDEC6-ABE5-1E86-FEB3-190F958676DA}"/>
          </ac:spMkLst>
        </pc:spChg>
        <pc:spChg chg="mod">
          <ac:chgData name="Michael Kres" userId="dc2aae9b-7865-4c31-b626-bc288c968dae" providerId="ADAL" clId="{87C27FCC-8595-4329-8839-C21A45FAA4C0}" dt="2023-08-21T12:46:08.810" v="1959" actId="20577"/>
          <ac:spMkLst>
            <pc:docMk/>
            <pc:sldMk cId="2525749149" sldId="501"/>
            <ac:spMk id="4" creationId="{46D394D2-6342-D8CD-2F6A-D56378B2A68C}"/>
          </ac:spMkLst>
        </pc:spChg>
      </pc:sldChg>
      <pc:sldChg chg="addSp delSp modSp add mod modAnim modNotesTx">
        <pc:chgData name="Michael Kres" userId="dc2aae9b-7865-4c31-b626-bc288c968dae" providerId="ADAL" clId="{87C27FCC-8595-4329-8839-C21A45FAA4C0}" dt="2023-08-21T12:31:33.495" v="1958" actId="20577"/>
        <pc:sldMkLst>
          <pc:docMk/>
          <pc:sldMk cId="1361128110" sldId="502"/>
        </pc:sldMkLst>
        <pc:spChg chg="del mod">
          <ac:chgData name="Michael Kres" userId="dc2aae9b-7865-4c31-b626-bc288c968dae" providerId="ADAL" clId="{87C27FCC-8595-4329-8839-C21A45FAA4C0}" dt="2023-08-21T08:21:54.316" v="1068" actId="478"/>
          <ac:spMkLst>
            <pc:docMk/>
            <pc:sldMk cId="1361128110" sldId="502"/>
            <ac:spMk id="3" creationId="{7088E82B-203F-4F36-9BD5-FAC28081F315}"/>
          </ac:spMkLst>
        </pc:spChg>
        <pc:spChg chg="mod">
          <ac:chgData name="Michael Kres" userId="dc2aae9b-7865-4c31-b626-bc288c968dae" providerId="ADAL" clId="{87C27FCC-8595-4329-8839-C21A45FAA4C0}" dt="2023-08-21T08:17:08.003" v="650" actId="20577"/>
          <ac:spMkLst>
            <pc:docMk/>
            <pc:sldMk cId="1361128110" sldId="502"/>
            <ac:spMk id="5" creationId="{57B35078-2286-4780-96BE-409B8DEE169E}"/>
          </ac:spMkLst>
        </pc:spChg>
        <pc:spChg chg="del mod">
          <ac:chgData name="Michael Kres" userId="dc2aae9b-7865-4c31-b626-bc288c968dae" providerId="ADAL" clId="{87C27FCC-8595-4329-8839-C21A45FAA4C0}" dt="2023-08-21T11:24:57.666" v="1590" actId="478"/>
          <ac:spMkLst>
            <pc:docMk/>
            <pc:sldMk cId="1361128110" sldId="502"/>
            <ac:spMk id="7" creationId="{F698435F-6D8D-9DC6-CA6B-FAC4B84AC62C}"/>
          </ac:spMkLst>
        </pc:spChg>
        <pc:spChg chg="del mod">
          <ac:chgData name="Michael Kres" userId="dc2aae9b-7865-4c31-b626-bc288c968dae" providerId="ADAL" clId="{87C27FCC-8595-4329-8839-C21A45FAA4C0}" dt="2023-08-21T11:24:57.666" v="1590" actId="478"/>
          <ac:spMkLst>
            <pc:docMk/>
            <pc:sldMk cId="1361128110" sldId="502"/>
            <ac:spMk id="8" creationId="{DB04F182-23A3-BBBA-06FD-F4410DA733D7}"/>
          </ac:spMkLst>
        </pc:spChg>
        <pc:spChg chg="add mod">
          <ac:chgData name="Michael Kres" userId="dc2aae9b-7865-4c31-b626-bc288c968dae" providerId="ADAL" clId="{87C27FCC-8595-4329-8839-C21A45FAA4C0}" dt="2023-08-21T12:28:44.801" v="1932" actId="1036"/>
          <ac:spMkLst>
            <pc:docMk/>
            <pc:sldMk cId="1361128110" sldId="502"/>
            <ac:spMk id="10" creationId="{968E69F6-79F9-097E-0429-25CA66F60D9F}"/>
          </ac:spMkLst>
        </pc:spChg>
        <pc:spChg chg="del mod">
          <ac:chgData name="Michael Kres" userId="dc2aae9b-7865-4c31-b626-bc288c968dae" providerId="ADAL" clId="{87C27FCC-8595-4329-8839-C21A45FAA4C0}" dt="2023-08-21T11:24:57.666" v="1590" actId="478"/>
          <ac:spMkLst>
            <pc:docMk/>
            <pc:sldMk cId="1361128110" sldId="502"/>
            <ac:spMk id="11" creationId="{32F9FA47-B9BC-403A-78F3-E8F0FC055C4E}"/>
          </ac:spMkLst>
        </pc:spChg>
        <pc:spChg chg="add mod">
          <ac:chgData name="Michael Kres" userId="dc2aae9b-7865-4c31-b626-bc288c968dae" providerId="ADAL" clId="{87C27FCC-8595-4329-8839-C21A45FAA4C0}" dt="2023-08-21T12:28:55.694" v="1945" actId="122"/>
          <ac:spMkLst>
            <pc:docMk/>
            <pc:sldMk cId="1361128110" sldId="502"/>
            <ac:spMk id="12" creationId="{A856F020-B5FA-B868-70C4-BCD37F0DC13B}"/>
          </ac:spMkLst>
        </pc:spChg>
        <pc:spChg chg="add del mod">
          <ac:chgData name="Michael Kres" userId="dc2aae9b-7865-4c31-b626-bc288c968dae" providerId="ADAL" clId="{87C27FCC-8595-4329-8839-C21A45FAA4C0}" dt="2023-08-21T11:25:08.843" v="1593" actId="478"/>
          <ac:spMkLst>
            <pc:docMk/>
            <pc:sldMk cId="1361128110" sldId="502"/>
            <ac:spMk id="13" creationId="{998F7E06-ADD6-4000-7A70-A1CEFF6D929E}"/>
          </ac:spMkLst>
        </pc:spChg>
        <pc:spChg chg="add del mod">
          <ac:chgData name="Michael Kres" userId="dc2aae9b-7865-4c31-b626-bc288c968dae" providerId="ADAL" clId="{87C27FCC-8595-4329-8839-C21A45FAA4C0}" dt="2023-08-21T11:25:06.126" v="1592" actId="478"/>
          <ac:spMkLst>
            <pc:docMk/>
            <pc:sldMk cId="1361128110" sldId="502"/>
            <ac:spMk id="14" creationId="{DCD54565-199B-425D-0EF2-BB10710D799F}"/>
          </ac:spMkLst>
        </pc:spChg>
        <pc:spChg chg="add del mod">
          <ac:chgData name="Michael Kres" userId="dc2aae9b-7865-4c31-b626-bc288c968dae" providerId="ADAL" clId="{87C27FCC-8595-4329-8839-C21A45FAA4C0}" dt="2023-08-21T11:25:12.610" v="1594" actId="478"/>
          <ac:spMkLst>
            <pc:docMk/>
            <pc:sldMk cId="1361128110" sldId="502"/>
            <ac:spMk id="15" creationId="{FF0E9D3E-A8F7-4EA2-91BC-202103BD619B}"/>
          </ac:spMkLst>
        </pc:spChg>
        <pc:spChg chg="add mod">
          <ac:chgData name="Michael Kres" userId="dc2aae9b-7865-4c31-b626-bc288c968dae" providerId="ADAL" clId="{87C27FCC-8595-4329-8839-C21A45FAA4C0}" dt="2023-08-21T11:35:17.631" v="1598" actId="1076"/>
          <ac:spMkLst>
            <pc:docMk/>
            <pc:sldMk cId="1361128110" sldId="502"/>
            <ac:spMk id="16" creationId="{192462CF-6048-02BF-F516-9489DF8819AB}"/>
          </ac:spMkLst>
        </pc:spChg>
        <pc:spChg chg="add mod">
          <ac:chgData name="Michael Kres" userId="dc2aae9b-7865-4c31-b626-bc288c968dae" providerId="ADAL" clId="{87C27FCC-8595-4329-8839-C21A45FAA4C0}" dt="2023-08-21T11:38:22.117" v="1632" actId="255"/>
          <ac:spMkLst>
            <pc:docMk/>
            <pc:sldMk cId="1361128110" sldId="502"/>
            <ac:spMk id="17" creationId="{F956D842-2961-06AA-F7E6-0A232C990743}"/>
          </ac:spMkLst>
        </pc:spChg>
        <pc:spChg chg="add mod">
          <ac:chgData name="Michael Kres" userId="dc2aae9b-7865-4c31-b626-bc288c968dae" providerId="ADAL" clId="{87C27FCC-8595-4329-8839-C21A45FAA4C0}" dt="2023-08-21T11:38:04.799" v="1629" actId="255"/>
          <ac:spMkLst>
            <pc:docMk/>
            <pc:sldMk cId="1361128110" sldId="502"/>
            <ac:spMk id="18" creationId="{7396E938-D0B5-30F9-10FD-62735AC2BA16}"/>
          </ac:spMkLst>
        </pc:spChg>
        <pc:spChg chg="add mod">
          <ac:chgData name="Michael Kres" userId="dc2aae9b-7865-4c31-b626-bc288c968dae" providerId="ADAL" clId="{87C27FCC-8595-4329-8839-C21A45FAA4C0}" dt="2023-08-21T11:38:45.336" v="1645" actId="1038"/>
          <ac:spMkLst>
            <pc:docMk/>
            <pc:sldMk cId="1361128110" sldId="502"/>
            <ac:spMk id="21" creationId="{A26F72A1-C968-4222-0CE6-5960E84C1D30}"/>
          </ac:spMkLst>
        </pc:spChg>
        <pc:spChg chg="add mod">
          <ac:chgData name="Michael Kres" userId="dc2aae9b-7865-4c31-b626-bc288c968dae" providerId="ADAL" clId="{87C27FCC-8595-4329-8839-C21A45FAA4C0}" dt="2023-08-21T11:40:06.181" v="1670" actId="20577"/>
          <ac:spMkLst>
            <pc:docMk/>
            <pc:sldMk cId="1361128110" sldId="502"/>
            <ac:spMk id="22" creationId="{107DECF6-F5A4-CA9C-CD46-8D40421EDB9F}"/>
          </ac:spMkLst>
        </pc:spChg>
        <pc:spChg chg="add mod">
          <ac:chgData name="Michael Kres" userId="dc2aae9b-7865-4c31-b626-bc288c968dae" providerId="ADAL" clId="{87C27FCC-8595-4329-8839-C21A45FAA4C0}" dt="2023-08-21T12:31:33.495" v="1958" actId="20577"/>
          <ac:spMkLst>
            <pc:docMk/>
            <pc:sldMk cId="1361128110" sldId="502"/>
            <ac:spMk id="23" creationId="{6134E1FF-18D4-9E2A-A435-EFA1C3BCB58E}"/>
          </ac:spMkLst>
        </pc:spChg>
        <pc:spChg chg="add mod">
          <ac:chgData name="Michael Kres" userId="dc2aae9b-7865-4c31-b626-bc288c968dae" providerId="ADAL" clId="{87C27FCC-8595-4329-8839-C21A45FAA4C0}" dt="2023-08-21T11:39:45.828" v="1658" actId="20577"/>
          <ac:spMkLst>
            <pc:docMk/>
            <pc:sldMk cId="1361128110" sldId="502"/>
            <ac:spMk id="24" creationId="{9E2B58A5-98C6-BE77-EBAE-942CDD325404}"/>
          </ac:spMkLst>
        </pc:spChg>
        <pc:spChg chg="del mod">
          <ac:chgData name="Michael Kres" userId="dc2aae9b-7865-4c31-b626-bc288c968dae" providerId="ADAL" clId="{87C27FCC-8595-4329-8839-C21A45FAA4C0}" dt="2023-08-21T11:24:57.666" v="1590" actId="478"/>
          <ac:spMkLst>
            <pc:docMk/>
            <pc:sldMk cId="1361128110" sldId="502"/>
            <ac:spMk id="25" creationId="{127D536E-069A-0143-AE3A-78F20081DFDF}"/>
          </ac:spMkLst>
        </pc:spChg>
        <pc:spChg chg="del mod">
          <ac:chgData name="Michael Kres" userId="dc2aae9b-7865-4c31-b626-bc288c968dae" providerId="ADAL" clId="{87C27FCC-8595-4329-8839-C21A45FAA4C0}" dt="2023-08-21T11:24:57.666" v="1590" actId="478"/>
          <ac:spMkLst>
            <pc:docMk/>
            <pc:sldMk cId="1361128110" sldId="502"/>
            <ac:spMk id="26" creationId="{125B69B5-9781-3C3F-DABA-A1EFE05F7310}"/>
          </ac:spMkLst>
        </pc:spChg>
        <pc:spChg chg="del mod">
          <ac:chgData name="Michael Kres" userId="dc2aae9b-7865-4c31-b626-bc288c968dae" providerId="ADAL" clId="{87C27FCC-8595-4329-8839-C21A45FAA4C0}" dt="2023-08-21T11:24:57.666" v="1590" actId="478"/>
          <ac:spMkLst>
            <pc:docMk/>
            <pc:sldMk cId="1361128110" sldId="502"/>
            <ac:spMk id="29" creationId="{2758FE63-8D01-EA11-85C5-1627F7C7B2D3}"/>
          </ac:spMkLst>
        </pc:spChg>
        <pc:spChg chg="del mod">
          <ac:chgData name="Michael Kres" userId="dc2aae9b-7865-4c31-b626-bc288c968dae" providerId="ADAL" clId="{87C27FCC-8595-4329-8839-C21A45FAA4C0}" dt="2023-08-21T11:24:57.666" v="1590" actId="478"/>
          <ac:spMkLst>
            <pc:docMk/>
            <pc:sldMk cId="1361128110" sldId="502"/>
            <ac:spMk id="31" creationId="{A04FB6E0-5CB7-EAC7-2C83-33B3C5A8EFE9}"/>
          </ac:spMkLst>
        </pc:spChg>
        <pc:spChg chg="del mod">
          <ac:chgData name="Michael Kres" userId="dc2aae9b-7865-4c31-b626-bc288c968dae" providerId="ADAL" clId="{87C27FCC-8595-4329-8839-C21A45FAA4C0}" dt="2023-08-21T11:24:57.666" v="1590" actId="478"/>
          <ac:spMkLst>
            <pc:docMk/>
            <pc:sldMk cId="1361128110" sldId="502"/>
            <ac:spMk id="32" creationId="{89631A91-452B-B74E-A5CC-110353D93B70}"/>
          </ac:spMkLst>
        </pc:spChg>
        <pc:spChg chg="del mod">
          <ac:chgData name="Michael Kres" userId="dc2aae9b-7865-4c31-b626-bc288c968dae" providerId="ADAL" clId="{87C27FCC-8595-4329-8839-C21A45FAA4C0}" dt="2023-08-21T11:24:57.666" v="1590" actId="478"/>
          <ac:spMkLst>
            <pc:docMk/>
            <pc:sldMk cId="1361128110" sldId="502"/>
            <ac:spMk id="33" creationId="{0658D03E-FF6D-CE23-CBD2-876130F70B00}"/>
          </ac:spMkLst>
        </pc:spChg>
        <pc:spChg chg="mod">
          <ac:chgData name="Michael Kres" userId="dc2aae9b-7865-4c31-b626-bc288c968dae" providerId="ADAL" clId="{87C27FCC-8595-4329-8839-C21A45FAA4C0}" dt="2023-08-21T11:20:10.203" v="1502" actId="1035"/>
          <ac:spMkLst>
            <pc:docMk/>
            <pc:sldMk cId="1361128110" sldId="502"/>
            <ac:spMk id="35" creationId="{1A26A797-CBEB-AC47-6DCA-A698658B32CF}"/>
          </ac:spMkLst>
        </pc:spChg>
        <pc:spChg chg="mod">
          <ac:chgData name="Michael Kres" userId="dc2aae9b-7865-4c31-b626-bc288c968dae" providerId="ADAL" clId="{87C27FCC-8595-4329-8839-C21A45FAA4C0}" dt="2023-08-21T11:20:10.203" v="1502" actId="1035"/>
          <ac:spMkLst>
            <pc:docMk/>
            <pc:sldMk cId="1361128110" sldId="502"/>
            <ac:spMk id="36" creationId="{78C4E4D7-4498-F7F1-83FB-4D564967EF8D}"/>
          </ac:spMkLst>
        </pc:spChg>
        <pc:spChg chg="mod">
          <ac:chgData name="Michael Kres" userId="dc2aae9b-7865-4c31-b626-bc288c968dae" providerId="ADAL" clId="{87C27FCC-8595-4329-8839-C21A45FAA4C0}" dt="2023-08-21T11:20:10.203" v="1502" actId="1035"/>
          <ac:spMkLst>
            <pc:docMk/>
            <pc:sldMk cId="1361128110" sldId="502"/>
            <ac:spMk id="37" creationId="{19FF0A38-38F0-DFF3-25FB-3DACFDD1D52A}"/>
          </ac:spMkLst>
        </pc:spChg>
        <pc:spChg chg="del mod">
          <ac:chgData name="Michael Kres" userId="dc2aae9b-7865-4c31-b626-bc288c968dae" providerId="ADAL" clId="{87C27FCC-8595-4329-8839-C21A45FAA4C0}" dt="2023-08-21T11:25:02.736" v="1591" actId="478"/>
          <ac:spMkLst>
            <pc:docMk/>
            <pc:sldMk cId="1361128110" sldId="502"/>
            <ac:spMk id="38" creationId="{23D96CA8-8FA6-0C4F-7E02-D3BB245648A9}"/>
          </ac:spMkLst>
        </pc:spChg>
        <pc:spChg chg="del mod">
          <ac:chgData name="Michael Kres" userId="dc2aae9b-7865-4c31-b626-bc288c968dae" providerId="ADAL" clId="{87C27FCC-8595-4329-8839-C21A45FAA4C0}" dt="2023-08-21T11:25:02.736" v="1591" actId="478"/>
          <ac:spMkLst>
            <pc:docMk/>
            <pc:sldMk cId="1361128110" sldId="502"/>
            <ac:spMk id="39" creationId="{9E0976C7-CC70-2B6B-ADC4-F47F4B639A73}"/>
          </ac:spMkLst>
        </pc:spChg>
        <pc:spChg chg="del mod">
          <ac:chgData name="Michael Kres" userId="dc2aae9b-7865-4c31-b626-bc288c968dae" providerId="ADAL" clId="{87C27FCC-8595-4329-8839-C21A45FAA4C0}" dt="2023-08-21T11:25:02.736" v="1591" actId="478"/>
          <ac:spMkLst>
            <pc:docMk/>
            <pc:sldMk cId="1361128110" sldId="502"/>
            <ac:spMk id="40" creationId="{EEC17941-8125-E6E2-0F82-2EA20AD32059}"/>
          </ac:spMkLst>
        </pc:spChg>
        <pc:spChg chg="del mod">
          <ac:chgData name="Michael Kres" userId="dc2aae9b-7865-4c31-b626-bc288c968dae" providerId="ADAL" clId="{87C27FCC-8595-4329-8839-C21A45FAA4C0}" dt="2023-08-21T11:24:57.666" v="1590" actId="478"/>
          <ac:spMkLst>
            <pc:docMk/>
            <pc:sldMk cId="1361128110" sldId="502"/>
            <ac:spMk id="47" creationId="{EE78361D-52EC-3C6F-B9D8-DB032A6A36F7}"/>
          </ac:spMkLst>
        </pc:spChg>
        <pc:spChg chg="del mod">
          <ac:chgData name="Michael Kres" userId="dc2aae9b-7865-4c31-b626-bc288c968dae" providerId="ADAL" clId="{87C27FCC-8595-4329-8839-C21A45FAA4C0}" dt="2023-08-21T11:24:57.666" v="1590" actId="478"/>
          <ac:spMkLst>
            <pc:docMk/>
            <pc:sldMk cId="1361128110" sldId="502"/>
            <ac:spMk id="48" creationId="{C3F2B17C-1007-47DB-94AC-A04638E433FD}"/>
          </ac:spMkLst>
        </pc:spChg>
        <pc:spChg chg="del mod">
          <ac:chgData name="Michael Kres" userId="dc2aae9b-7865-4c31-b626-bc288c968dae" providerId="ADAL" clId="{87C27FCC-8595-4329-8839-C21A45FAA4C0}" dt="2023-08-21T11:24:57.666" v="1590" actId="478"/>
          <ac:spMkLst>
            <pc:docMk/>
            <pc:sldMk cId="1361128110" sldId="502"/>
            <ac:spMk id="49" creationId="{A02D6CCE-67D3-9153-3F9E-FE2288FF157D}"/>
          </ac:spMkLst>
        </pc:spChg>
        <pc:picChg chg="del">
          <ac:chgData name="Michael Kres" userId="dc2aae9b-7865-4c31-b626-bc288c968dae" providerId="ADAL" clId="{87C27FCC-8595-4329-8839-C21A45FAA4C0}" dt="2023-08-21T08:14:38.644" v="522" actId="478"/>
          <ac:picMkLst>
            <pc:docMk/>
            <pc:sldMk cId="1361128110" sldId="502"/>
            <ac:picMk id="2" creationId="{A7B845D8-3AAA-7E00-30B0-10931227BE3C}"/>
          </ac:picMkLst>
        </pc:picChg>
        <pc:picChg chg="del">
          <ac:chgData name="Michael Kres" userId="dc2aae9b-7865-4c31-b626-bc288c968dae" providerId="ADAL" clId="{87C27FCC-8595-4329-8839-C21A45FAA4C0}" dt="2023-08-21T11:19:53.511" v="1494" actId="478"/>
          <ac:picMkLst>
            <pc:docMk/>
            <pc:sldMk cId="1361128110" sldId="502"/>
            <ac:picMk id="4" creationId="{28CBAB77-EC68-4BF9-5607-8EF1597C3EE1}"/>
          </ac:picMkLst>
        </pc:picChg>
        <pc:picChg chg="mod">
          <ac:chgData name="Michael Kres" userId="dc2aae9b-7865-4c31-b626-bc288c968dae" providerId="ADAL" clId="{87C27FCC-8595-4329-8839-C21A45FAA4C0}" dt="2023-08-21T11:23:01.326" v="1548" actId="1076"/>
          <ac:picMkLst>
            <pc:docMk/>
            <pc:sldMk cId="1361128110" sldId="502"/>
            <ac:picMk id="6" creationId="{ABC23EFB-9B96-E7AB-D534-BB31D94B5A4B}"/>
          </ac:picMkLst>
        </pc:picChg>
        <pc:cxnChg chg="add mod">
          <ac:chgData name="Michael Kres" userId="dc2aae9b-7865-4c31-b626-bc288c968dae" providerId="ADAL" clId="{87C27FCC-8595-4329-8839-C21A45FAA4C0}" dt="2023-08-21T11:35:17.631" v="1598" actId="1076"/>
          <ac:cxnSpMkLst>
            <pc:docMk/>
            <pc:sldMk cId="1361128110" sldId="502"/>
            <ac:cxnSpMk id="19" creationId="{3187936B-A095-DEFC-F5DF-EF2640810246}"/>
          </ac:cxnSpMkLst>
        </pc:cxnChg>
        <pc:cxnChg chg="add mod">
          <ac:chgData name="Michael Kres" userId="dc2aae9b-7865-4c31-b626-bc288c968dae" providerId="ADAL" clId="{87C27FCC-8595-4329-8839-C21A45FAA4C0}" dt="2023-08-21T11:35:17.631" v="1598" actId="1076"/>
          <ac:cxnSpMkLst>
            <pc:docMk/>
            <pc:sldMk cId="1361128110" sldId="502"/>
            <ac:cxnSpMk id="20" creationId="{672489D2-3DE5-4B77-A03A-EDC307427402}"/>
          </ac:cxnSpMkLst>
        </pc:cxnChg>
        <pc:cxnChg chg="del mod">
          <ac:chgData name="Michael Kres" userId="dc2aae9b-7865-4c31-b626-bc288c968dae" providerId="ADAL" clId="{87C27FCC-8595-4329-8839-C21A45FAA4C0}" dt="2023-08-21T11:25:02.736" v="1591" actId="478"/>
          <ac:cxnSpMkLst>
            <pc:docMk/>
            <pc:sldMk cId="1361128110" sldId="502"/>
            <ac:cxnSpMk id="34" creationId="{768FDE66-8EF7-998C-F9EA-BA39DF9E20A0}"/>
          </ac:cxnSpMkLst>
        </pc:cxnChg>
      </pc:sldChg>
      <pc:sldChg chg="addSp delSp modSp add mod modNotesTx">
        <pc:chgData name="Michael Kres" userId="dc2aae9b-7865-4c31-b626-bc288c968dae" providerId="ADAL" clId="{87C27FCC-8595-4329-8839-C21A45FAA4C0}" dt="2023-08-21T12:16:44.840" v="1914" actId="1076"/>
        <pc:sldMkLst>
          <pc:docMk/>
          <pc:sldMk cId="2337427609" sldId="503"/>
        </pc:sldMkLst>
        <pc:spChg chg="mod">
          <ac:chgData name="Michael Kres" userId="dc2aae9b-7865-4c31-b626-bc288c968dae" providerId="ADAL" clId="{87C27FCC-8595-4329-8839-C21A45FAA4C0}" dt="2023-08-21T12:12:38.895" v="1723" actId="27636"/>
          <ac:spMkLst>
            <pc:docMk/>
            <pc:sldMk cId="2337427609" sldId="503"/>
            <ac:spMk id="3" creationId="{7088E82B-203F-4F36-9BD5-FAC28081F315}"/>
          </ac:spMkLst>
        </pc:spChg>
        <pc:spChg chg="add mod">
          <ac:chgData name="Michael Kres" userId="dc2aae9b-7865-4c31-b626-bc288c968dae" providerId="ADAL" clId="{87C27FCC-8595-4329-8839-C21A45FAA4C0}" dt="2023-08-21T12:15:08.182" v="1902" actId="255"/>
          <ac:spMkLst>
            <pc:docMk/>
            <pc:sldMk cId="2337427609" sldId="503"/>
            <ac:spMk id="6" creationId="{26AB64CD-048A-0369-D224-F0F501C2FFE6}"/>
          </ac:spMkLst>
        </pc:spChg>
        <pc:spChg chg="add mod">
          <ac:chgData name="Michael Kres" userId="dc2aae9b-7865-4c31-b626-bc288c968dae" providerId="ADAL" clId="{87C27FCC-8595-4329-8839-C21A45FAA4C0}" dt="2023-08-21T12:15:08.182" v="1902" actId="255"/>
          <ac:spMkLst>
            <pc:docMk/>
            <pc:sldMk cId="2337427609" sldId="503"/>
            <ac:spMk id="7" creationId="{DF0D476F-C0E4-A04A-9B41-E572CE6680ED}"/>
          </ac:spMkLst>
        </pc:spChg>
        <pc:spChg chg="add mod">
          <ac:chgData name="Michael Kres" userId="dc2aae9b-7865-4c31-b626-bc288c968dae" providerId="ADAL" clId="{87C27FCC-8595-4329-8839-C21A45FAA4C0}" dt="2023-08-21T12:15:25.249" v="1905" actId="20577"/>
          <ac:spMkLst>
            <pc:docMk/>
            <pc:sldMk cId="2337427609" sldId="503"/>
            <ac:spMk id="8" creationId="{6118E3CA-3DBF-7E2E-F141-03E9FF0E7F12}"/>
          </ac:spMkLst>
        </pc:spChg>
        <pc:spChg chg="add mod">
          <ac:chgData name="Michael Kres" userId="dc2aae9b-7865-4c31-b626-bc288c968dae" providerId="ADAL" clId="{87C27FCC-8595-4329-8839-C21A45FAA4C0}" dt="2023-08-21T12:15:08.182" v="1902" actId="255"/>
          <ac:spMkLst>
            <pc:docMk/>
            <pc:sldMk cId="2337427609" sldId="503"/>
            <ac:spMk id="9" creationId="{3AC0A595-DCA9-9902-B47C-CBF1D6347CE7}"/>
          </ac:spMkLst>
        </pc:spChg>
        <pc:spChg chg="add mod">
          <ac:chgData name="Michael Kres" userId="dc2aae9b-7865-4c31-b626-bc288c968dae" providerId="ADAL" clId="{87C27FCC-8595-4329-8839-C21A45FAA4C0}" dt="2023-08-21T12:15:08.182" v="1902" actId="255"/>
          <ac:spMkLst>
            <pc:docMk/>
            <pc:sldMk cId="2337427609" sldId="503"/>
            <ac:spMk id="10" creationId="{9FE18181-7265-D5CA-92A8-2E0FED841074}"/>
          </ac:spMkLst>
        </pc:spChg>
        <pc:spChg chg="add mod">
          <ac:chgData name="Michael Kres" userId="dc2aae9b-7865-4c31-b626-bc288c968dae" providerId="ADAL" clId="{87C27FCC-8595-4329-8839-C21A45FAA4C0}" dt="2023-08-21T12:15:08.182" v="1902" actId="255"/>
          <ac:spMkLst>
            <pc:docMk/>
            <pc:sldMk cId="2337427609" sldId="503"/>
            <ac:spMk id="11" creationId="{E2BBE1C0-EC10-BA63-5039-E1C988395FE7}"/>
          </ac:spMkLst>
        </pc:spChg>
        <pc:spChg chg="add mod">
          <ac:chgData name="Michael Kres" userId="dc2aae9b-7865-4c31-b626-bc288c968dae" providerId="ADAL" clId="{87C27FCC-8595-4329-8839-C21A45FAA4C0}" dt="2023-08-21T12:15:08.182" v="1902" actId="255"/>
          <ac:spMkLst>
            <pc:docMk/>
            <pc:sldMk cId="2337427609" sldId="503"/>
            <ac:spMk id="12" creationId="{108C70E7-5165-82D4-B2B1-864C7D0C2503}"/>
          </ac:spMkLst>
        </pc:spChg>
        <pc:spChg chg="add mod">
          <ac:chgData name="Michael Kres" userId="dc2aae9b-7865-4c31-b626-bc288c968dae" providerId="ADAL" clId="{87C27FCC-8595-4329-8839-C21A45FAA4C0}" dt="2023-08-21T12:15:08.182" v="1902" actId="255"/>
          <ac:spMkLst>
            <pc:docMk/>
            <pc:sldMk cId="2337427609" sldId="503"/>
            <ac:spMk id="13" creationId="{FD75AF02-B4AC-31C5-B472-928A86D760FA}"/>
          </ac:spMkLst>
        </pc:spChg>
        <pc:spChg chg="add mod">
          <ac:chgData name="Michael Kres" userId="dc2aae9b-7865-4c31-b626-bc288c968dae" providerId="ADAL" clId="{87C27FCC-8595-4329-8839-C21A45FAA4C0}" dt="2023-08-21T12:15:08.182" v="1902" actId="255"/>
          <ac:spMkLst>
            <pc:docMk/>
            <pc:sldMk cId="2337427609" sldId="503"/>
            <ac:spMk id="14" creationId="{3D9C82BF-6076-80B9-AAC5-2631A8E28AB8}"/>
          </ac:spMkLst>
        </pc:spChg>
        <pc:spChg chg="add mod">
          <ac:chgData name="Michael Kres" userId="dc2aae9b-7865-4c31-b626-bc288c968dae" providerId="ADAL" clId="{87C27FCC-8595-4329-8839-C21A45FAA4C0}" dt="2023-08-21T12:15:08.182" v="1902" actId="255"/>
          <ac:spMkLst>
            <pc:docMk/>
            <pc:sldMk cId="2337427609" sldId="503"/>
            <ac:spMk id="16" creationId="{0BC94313-EB1B-ABD2-CB2C-6EDAA11CCFBB}"/>
          </ac:spMkLst>
        </pc:spChg>
        <pc:spChg chg="add mod">
          <ac:chgData name="Michael Kres" userId="dc2aae9b-7865-4c31-b626-bc288c968dae" providerId="ADAL" clId="{87C27FCC-8595-4329-8839-C21A45FAA4C0}" dt="2023-08-21T12:15:08.182" v="1902" actId="255"/>
          <ac:spMkLst>
            <pc:docMk/>
            <pc:sldMk cId="2337427609" sldId="503"/>
            <ac:spMk id="17" creationId="{14B33AB2-5266-2E86-747C-47D64A88B181}"/>
          </ac:spMkLst>
        </pc:spChg>
        <pc:spChg chg="add mod">
          <ac:chgData name="Michael Kres" userId="dc2aae9b-7865-4c31-b626-bc288c968dae" providerId="ADAL" clId="{87C27FCC-8595-4329-8839-C21A45FAA4C0}" dt="2023-08-21T12:15:08.182" v="1902" actId="255"/>
          <ac:spMkLst>
            <pc:docMk/>
            <pc:sldMk cId="2337427609" sldId="503"/>
            <ac:spMk id="18" creationId="{FE75F307-837A-19C1-0954-E94DF063B5C4}"/>
          </ac:spMkLst>
        </pc:spChg>
        <pc:spChg chg="add mod">
          <ac:chgData name="Michael Kres" userId="dc2aae9b-7865-4c31-b626-bc288c968dae" providerId="ADAL" clId="{87C27FCC-8595-4329-8839-C21A45FAA4C0}" dt="2023-08-21T12:15:08.182" v="1902" actId="255"/>
          <ac:spMkLst>
            <pc:docMk/>
            <pc:sldMk cId="2337427609" sldId="503"/>
            <ac:spMk id="19" creationId="{EB92CAB4-EB0E-8D28-3F3A-2C4E30DAFA68}"/>
          </ac:spMkLst>
        </pc:spChg>
        <pc:spChg chg="add mod">
          <ac:chgData name="Michael Kres" userId="dc2aae9b-7865-4c31-b626-bc288c968dae" providerId="ADAL" clId="{87C27FCC-8595-4329-8839-C21A45FAA4C0}" dt="2023-08-21T12:15:08.182" v="1902" actId="255"/>
          <ac:spMkLst>
            <pc:docMk/>
            <pc:sldMk cId="2337427609" sldId="503"/>
            <ac:spMk id="20" creationId="{1B26581B-0B8B-4F24-4FE3-A811EF84FDCD}"/>
          </ac:spMkLst>
        </pc:spChg>
        <pc:spChg chg="add mod">
          <ac:chgData name="Michael Kres" userId="dc2aae9b-7865-4c31-b626-bc288c968dae" providerId="ADAL" clId="{87C27FCC-8595-4329-8839-C21A45FAA4C0}" dt="2023-08-21T12:15:08.182" v="1902" actId="255"/>
          <ac:spMkLst>
            <pc:docMk/>
            <pc:sldMk cId="2337427609" sldId="503"/>
            <ac:spMk id="21" creationId="{6220A700-65CC-2DB8-5C51-D1A0DFFBBA0E}"/>
          </ac:spMkLst>
        </pc:spChg>
        <pc:spChg chg="add mod">
          <ac:chgData name="Michael Kres" userId="dc2aae9b-7865-4c31-b626-bc288c968dae" providerId="ADAL" clId="{87C27FCC-8595-4329-8839-C21A45FAA4C0}" dt="2023-08-21T12:15:43.064" v="1906" actId="20577"/>
          <ac:spMkLst>
            <pc:docMk/>
            <pc:sldMk cId="2337427609" sldId="503"/>
            <ac:spMk id="22" creationId="{A67441E6-160B-A667-876C-C576F1CA5D43}"/>
          </ac:spMkLst>
        </pc:spChg>
        <pc:spChg chg="add mod">
          <ac:chgData name="Michael Kres" userId="dc2aae9b-7865-4c31-b626-bc288c968dae" providerId="ADAL" clId="{87C27FCC-8595-4329-8839-C21A45FAA4C0}" dt="2023-08-21T12:15:57.832" v="1911" actId="20577"/>
          <ac:spMkLst>
            <pc:docMk/>
            <pc:sldMk cId="2337427609" sldId="503"/>
            <ac:spMk id="23" creationId="{B9AC7253-2F87-3A9A-A705-BC6DE291E7CA}"/>
          </ac:spMkLst>
        </pc:spChg>
        <pc:spChg chg="add mod">
          <ac:chgData name="Michael Kres" userId="dc2aae9b-7865-4c31-b626-bc288c968dae" providerId="ADAL" clId="{87C27FCC-8595-4329-8839-C21A45FAA4C0}" dt="2023-08-21T12:15:08.182" v="1902" actId="255"/>
          <ac:spMkLst>
            <pc:docMk/>
            <pc:sldMk cId="2337427609" sldId="503"/>
            <ac:spMk id="24" creationId="{B829A052-6D94-E5CD-9C2B-2A25148CEDFE}"/>
          </ac:spMkLst>
        </pc:spChg>
        <pc:spChg chg="mod">
          <ac:chgData name="Michael Kres" userId="dc2aae9b-7865-4c31-b626-bc288c968dae" providerId="ADAL" clId="{87C27FCC-8595-4329-8839-C21A45FAA4C0}" dt="2023-08-21T12:15:08.182" v="1902" actId="255"/>
          <ac:spMkLst>
            <pc:docMk/>
            <pc:sldMk cId="2337427609" sldId="503"/>
            <ac:spMk id="35" creationId="{1A26A797-CBEB-AC47-6DCA-A698658B32CF}"/>
          </ac:spMkLst>
        </pc:spChg>
        <pc:spChg chg="mod">
          <ac:chgData name="Michael Kres" userId="dc2aae9b-7865-4c31-b626-bc288c968dae" providerId="ADAL" clId="{87C27FCC-8595-4329-8839-C21A45FAA4C0}" dt="2023-08-21T12:15:08.182" v="1902" actId="255"/>
          <ac:spMkLst>
            <pc:docMk/>
            <pc:sldMk cId="2337427609" sldId="503"/>
            <ac:spMk id="36" creationId="{78C4E4D7-4498-F7F1-83FB-4D564967EF8D}"/>
          </ac:spMkLst>
        </pc:spChg>
        <pc:spChg chg="mod">
          <ac:chgData name="Michael Kres" userId="dc2aae9b-7865-4c31-b626-bc288c968dae" providerId="ADAL" clId="{87C27FCC-8595-4329-8839-C21A45FAA4C0}" dt="2023-08-21T12:16:44.840" v="1914" actId="1076"/>
          <ac:spMkLst>
            <pc:docMk/>
            <pc:sldMk cId="2337427609" sldId="503"/>
            <ac:spMk id="51" creationId="{EC7F2763-2FF4-6D3D-D0A3-CD980BCB2DA4}"/>
          </ac:spMkLst>
        </pc:spChg>
        <pc:picChg chg="del">
          <ac:chgData name="Michael Kres" userId="dc2aae9b-7865-4c31-b626-bc288c968dae" providerId="ADAL" clId="{87C27FCC-8595-4329-8839-C21A45FAA4C0}" dt="2023-08-21T12:11:11.277" v="1717" actId="478"/>
          <ac:picMkLst>
            <pc:docMk/>
            <pc:sldMk cId="2337427609" sldId="503"/>
            <ac:picMk id="2" creationId="{A7B845D8-3AAA-7E00-30B0-10931227BE3C}"/>
          </ac:picMkLst>
        </pc:picChg>
        <pc:picChg chg="add del mod">
          <ac:chgData name="Michael Kres" userId="dc2aae9b-7865-4c31-b626-bc288c968dae" providerId="ADAL" clId="{87C27FCC-8595-4329-8839-C21A45FAA4C0}" dt="2023-08-21T12:13:32.133" v="1838" actId="478"/>
          <ac:picMkLst>
            <pc:docMk/>
            <pc:sldMk cId="2337427609" sldId="503"/>
            <ac:picMk id="4" creationId="{50040E32-F41A-282B-ED04-629ACB7CFB6F}"/>
          </ac:picMkLst>
        </pc:picChg>
        <pc:picChg chg="mod">
          <ac:chgData name="Michael Kres" userId="dc2aae9b-7865-4c31-b626-bc288c968dae" providerId="ADAL" clId="{87C27FCC-8595-4329-8839-C21A45FAA4C0}" dt="2023-08-21T12:13:40.948" v="1862" actId="1036"/>
          <ac:picMkLst>
            <pc:docMk/>
            <pc:sldMk cId="2337427609" sldId="503"/>
            <ac:picMk id="52" creationId="{1F0E7A19-7C7C-B7FE-39FE-92C50EEEA4CE}"/>
          </ac:picMkLst>
        </pc:picChg>
        <pc:cxnChg chg="add mod">
          <ac:chgData name="Michael Kres" userId="dc2aae9b-7865-4c31-b626-bc288c968dae" providerId="ADAL" clId="{87C27FCC-8595-4329-8839-C21A45FAA4C0}" dt="2023-08-21T12:13:55.293" v="1875" actId="1037"/>
          <ac:cxnSpMkLst>
            <pc:docMk/>
            <pc:sldMk cId="2337427609" sldId="503"/>
            <ac:cxnSpMk id="15" creationId="{E284BA1C-3231-A1A7-AF06-176066A03B8E}"/>
          </ac:cxnSpMkLst>
        </pc:cxnChg>
      </pc:sldChg>
    </pc:docChg>
  </pc:docChgLst>
  <pc:docChgLst>
    <pc:chgData name="Michael Kres" userId="dc2aae9b-7865-4c31-b626-bc288c968dae" providerId="ADAL" clId="{A53C1408-E530-4815-B417-C528AFF38FE0}"/>
    <pc:docChg chg="custSel delSld modSld">
      <pc:chgData name="Michael Kres" userId="dc2aae9b-7865-4c31-b626-bc288c968dae" providerId="ADAL" clId="{A53C1408-E530-4815-B417-C528AFF38FE0}" dt="2024-01-11T11:49:43.685" v="148" actId="20577"/>
      <pc:docMkLst>
        <pc:docMk/>
      </pc:docMkLst>
      <pc:sldChg chg="modSp mod">
        <pc:chgData name="Michael Kres" userId="dc2aae9b-7865-4c31-b626-bc288c968dae" providerId="ADAL" clId="{A53C1408-E530-4815-B417-C528AFF38FE0}" dt="2024-01-11T11:49:43.685" v="148" actId="20577"/>
        <pc:sldMkLst>
          <pc:docMk/>
          <pc:sldMk cId="3809718590" sldId="415"/>
        </pc:sldMkLst>
        <pc:spChg chg="mod">
          <ac:chgData name="Michael Kres" userId="dc2aae9b-7865-4c31-b626-bc288c968dae" providerId="ADAL" clId="{A53C1408-E530-4815-B417-C528AFF38FE0}" dt="2024-01-11T11:49:43.685" v="148" actId="20577"/>
          <ac:spMkLst>
            <pc:docMk/>
            <pc:sldMk cId="3809718590" sldId="415"/>
            <ac:spMk id="3" creationId="{31C39B90-FB3D-48BD-9FA5-6104BF00B95F}"/>
          </ac:spMkLst>
        </pc:spChg>
      </pc:sldChg>
      <pc:sldChg chg="addSp delSp modSp mod">
        <pc:chgData name="Michael Kres" userId="dc2aae9b-7865-4c31-b626-bc288c968dae" providerId="ADAL" clId="{A53C1408-E530-4815-B417-C528AFF38FE0}" dt="2024-01-11T11:47:42.749" v="65"/>
        <pc:sldMkLst>
          <pc:docMk/>
          <pc:sldMk cId="3104443118" sldId="483"/>
        </pc:sldMkLst>
        <pc:spChg chg="del mod">
          <ac:chgData name="Michael Kres" userId="dc2aae9b-7865-4c31-b626-bc288c968dae" providerId="ADAL" clId="{A53C1408-E530-4815-B417-C528AFF38FE0}" dt="2024-01-11T11:47:36.532" v="62" actId="478"/>
          <ac:spMkLst>
            <pc:docMk/>
            <pc:sldMk cId="3104443118" sldId="483"/>
            <ac:spMk id="4" creationId="{B01960CD-F544-439E-8B7C-E13E89300BD7}"/>
          </ac:spMkLst>
        </pc:spChg>
        <pc:spChg chg="add del mod">
          <ac:chgData name="Michael Kres" userId="dc2aae9b-7865-4c31-b626-bc288c968dae" providerId="ADAL" clId="{A53C1408-E530-4815-B417-C528AFF38FE0}" dt="2024-01-11T11:47:42.295" v="64" actId="478"/>
          <ac:spMkLst>
            <pc:docMk/>
            <pc:sldMk cId="3104443118" sldId="483"/>
            <ac:spMk id="5" creationId="{D5E67617-1159-5AA9-C858-A8AAB7E64060}"/>
          </ac:spMkLst>
        </pc:spChg>
        <pc:spChg chg="add mod">
          <ac:chgData name="Michael Kres" userId="dc2aae9b-7865-4c31-b626-bc288c968dae" providerId="ADAL" clId="{A53C1408-E530-4815-B417-C528AFF38FE0}" dt="2024-01-11T11:47:42.749" v="65"/>
          <ac:spMkLst>
            <pc:docMk/>
            <pc:sldMk cId="3104443118" sldId="483"/>
            <ac:spMk id="7" creationId="{9174EAC2-82EC-EA23-8DC2-C9EE9111135A}"/>
          </ac:spMkLst>
        </pc:spChg>
        <pc:picChg chg="add mod">
          <ac:chgData name="Michael Kres" userId="dc2aae9b-7865-4c31-b626-bc288c968dae" providerId="ADAL" clId="{A53C1408-E530-4815-B417-C528AFF38FE0}" dt="2024-01-11T11:47:42.749" v="65"/>
          <ac:picMkLst>
            <pc:docMk/>
            <pc:sldMk cId="3104443118" sldId="483"/>
            <ac:picMk id="8" creationId="{448F1789-1AA5-0010-B4D2-2892E833DCDB}"/>
          </ac:picMkLst>
        </pc:picChg>
        <pc:picChg chg="del mod">
          <ac:chgData name="Michael Kres" userId="dc2aae9b-7865-4c31-b626-bc288c968dae" providerId="ADAL" clId="{A53C1408-E530-4815-B417-C528AFF38FE0}" dt="2024-01-11T11:47:40.302" v="63" actId="478"/>
          <ac:picMkLst>
            <pc:docMk/>
            <pc:sldMk cId="3104443118" sldId="483"/>
            <ac:picMk id="3074" creationId="{FCA60F15-EEF5-B6D7-714B-425812ABDE06}"/>
          </ac:picMkLst>
        </pc:picChg>
      </pc:sldChg>
      <pc:sldChg chg="modSp mod">
        <pc:chgData name="Michael Kres" userId="dc2aae9b-7865-4c31-b626-bc288c968dae" providerId="ADAL" clId="{A53C1408-E530-4815-B417-C528AFF38FE0}" dt="2024-01-11T11:45:59.183" v="29" actId="20577"/>
        <pc:sldMkLst>
          <pc:docMk/>
          <pc:sldMk cId="1714392316" sldId="492"/>
        </pc:sldMkLst>
        <pc:spChg chg="mod">
          <ac:chgData name="Michael Kres" userId="dc2aae9b-7865-4c31-b626-bc288c968dae" providerId="ADAL" clId="{A53C1408-E530-4815-B417-C528AFF38FE0}" dt="2024-01-11T11:45:46.860" v="0"/>
          <ac:spMkLst>
            <pc:docMk/>
            <pc:sldMk cId="1714392316" sldId="492"/>
            <ac:spMk id="3" creationId="{7088E82B-203F-4F36-9BD5-FAC28081F315}"/>
          </ac:spMkLst>
        </pc:spChg>
        <pc:spChg chg="mod">
          <ac:chgData name="Michael Kres" userId="dc2aae9b-7865-4c31-b626-bc288c968dae" providerId="ADAL" clId="{A53C1408-E530-4815-B417-C528AFF38FE0}" dt="2024-01-11T11:45:53.649" v="16" actId="20577"/>
          <ac:spMkLst>
            <pc:docMk/>
            <pc:sldMk cId="1714392316" sldId="492"/>
            <ac:spMk id="15" creationId="{57F61EAD-C9FA-AEB0-9A44-E45BAD054B30}"/>
          </ac:spMkLst>
        </pc:spChg>
        <pc:spChg chg="mod">
          <ac:chgData name="Michael Kres" userId="dc2aae9b-7865-4c31-b626-bc288c968dae" providerId="ADAL" clId="{A53C1408-E530-4815-B417-C528AFF38FE0}" dt="2024-01-11T11:45:59.183" v="29" actId="20577"/>
          <ac:spMkLst>
            <pc:docMk/>
            <pc:sldMk cId="1714392316" sldId="492"/>
            <ac:spMk id="16" creationId="{4A1C8BBE-8770-6D99-C88D-8E18EE8661AE}"/>
          </ac:spMkLst>
        </pc:spChg>
      </pc:sldChg>
      <pc:sldChg chg="addSp delSp modSp mod">
        <pc:chgData name="Michael Kres" userId="dc2aae9b-7865-4c31-b626-bc288c968dae" providerId="ADAL" clId="{A53C1408-E530-4815-B417-C528AFF38FE0}" dt="2024-01-11T11:48:54.942" v="105" actId="1035"/>
        <pc:sldMkLst>
          <pc:docMk/>
          <pc:sldMk cId="2650093952" sldId="504"/>
        </pc:sldMkLst>
        <pc:spChg chg="add del mod">
          <ac:chgData name="Michael Kres" userId="dc2aae9b-7865-4c31-b626-bc288c968dae" providerId="ADAL" clId="{A53C1408-E530-4815-B417-C528AFF38FE0}" dt="2024-01-11T11:48:09.569" v="69" actId="478"/>
          <ac:spMkLst>
            <pc:docMk/>
            <pc:sldMk cId="2650093952" sldId="504"/>
            <ac:spMk id="4" creationId="{E6CCC4EB-0F00-5FE0-5C4B-8F2FB5A7B088}"/>
          </ac:spMkLst>
        </pc:spChg>
        <pc:spChg chg="add mod">
          <ac:chgData name="Michael Kres" userId="dc2aae9b-7865-4c31-b626-bc288c968dae" providerId="ADAL" clId="{A53C1408-E530-4815-B417-C528AFF38FE0}" dt="2024-01-11T11:48:52.822" v="100" actId="14100"/>
          <ac:spMkLst>
            <pc:docMk/>
            <pc:sldMk cId="2650093952" sldId="504"/>
            <ac:spMk id="5" creationId="{341F15A8-B451-2598-D76A-7D6B6CFE3337}"/>
          </ac:spMkLst>
        </pc:spChg>
        <pc:spChg chg="del">
          <ac:chgData name="Michael Kres" userId="dc2aae9b-7865-4c31-b626-bc288c968dae" providerId="ADAL" clId="{A53C1408-E530-4815-B417-C528AFF38FE0}" dt="2024-01-11T11:48:06.274" v="68" actId="478"/>
          <ac:spMkLst>
            <pc:docMk/>
            <pc:sldMk cId="2650093952" sldId="504"/>
            <ac:spMk id="8" creationId="{D3E021D6-5571-7D62-8659-ED1988E098BB}"/>
          </ac:spMkLst>
        </pc:spChg>
        <pc:picChg chg="del">
          <ac:chgData name="Michael Kres" userId="dc2aae9b-7865-4c31-b626-bc288c968dae" providerId="ADAL" clId="{A53C1408-E530-4815-B417-C528AFF38FE0}" dt="2024-01-11T11:48:03.181" v="67" actId="478"/>
          <ac:picMkLst>
            <pc:docMk/>
            <pc:sldMk cId="2650093952" sldId="504"/>
            <ac:picMk id="9" creationId="{AED7A7D4-FC35-C90D-436F-1E8316ECE756}"/>
          </ac:picMkLst>
        </pc:picChg>
        <pc:picChg chg="add mod">
          <ac:chgData name="Michael Kres" userId="dc2aae9b-7865-4c31-b626-bc288c968dae" providerId="ADAL" clId="{A53C1408-E530-4815-B417-C528AFF38FE0}" dt="2024-01-11T11:48:54.942" v="105" actId="1035"/>
          <ac:picMkLst>
            <pc:docMk/>
            <pc:sldMk cId="2650093952" sldId="504"/>
            <ac:picMk id="10" creationId="{7C645F9F-24B5-E75A-9301-3D38327B548D}"/>
          </ac:picMkLst>
        </pc:picChg>
      </pc:sldChg>
      <pc:sldChg chg="del">
        <pc:chgData name="Michael Kres" userId="dc2aae9b-7865-4c31-b626-bc288c968dae" providerId="ADAL" clId="{A53C1408-E530-4815-B417-C528AFF38FE0}" dt="2024-01-11T11:47:51.295" v="66" actId="47"/>
        <pc:sldMkLst>
          <pc:docMk/>
          <pc:sldMk cId="2275179978" sldId="505"/>
        </pc:sldMkLst>
      </pc:sldChg>
    </pc:docChg>
  </pc:docChgLst>
  <pc:docChgLst>
    <pc:chgData name="Michael Kres" userId="dc2aae9b-7865-4c31-b626-bc288c968dae" providerId="ADAL" clId="{DDA14D4B-07FE-4AB4-87EE-BD959619EBEF}"/>
    <pc:docChg chg="modSld">
      <pc:chgData name="Michael Kres" userId="dc2aae9b-7865-4c31-b626-bc288c968dae" providerId="ADAL" clId="{DDA14D4B-07FE-4AB4-87EE-BD959619EBEF}" dt="2023-08-21T07:37:46.683" v="113" actId="20577"/>
      <pc:docMkLst>
        <pc:docMk/>
      </pc:docMkLst>
      <pc:sldChg chg="modSp mod">
        <pc:chgData name="Michael Kres" userId="dc2aae9b-7865-4c31-b626-bc288c968dae" providerId="ADAL" clId="{DDA14D4B-07FE-4AB4-87EE-BD959619EBEF}" dt="2023-08-21T07:37:21.004" v="98" actId="20577"/>
        <pc:sldMkLst>
          <pc:docMk/>
          <pc:sldMk cId="3809718590" sldId="415"/>
        </pc:sldMkLst>
        <pc:spChg chg="mod">
          <ac:chgData name="Michael Kres" userId="dc2aae9b-7865-4c31-b626-bc288c968dae" providerId="ADAL" clId="{DDA14D4B-07FE-4AB4-87EE-BD959619EBEF}" dt="2023-08-21T07:37:21.004" v="98" actId="20577"/>
          <ac:spMkLst>
            <pc:docMk/>
            <pc:sldMk cId="3809718590" sldId="415"/>
            <ac:spMk id="3" creationId="{31C39B90-FB3D-48BD-9FA5-6104BF00B95F}"/>
          </ac:spMkLst>
        </pc:spChg>
      </pc:sldChg>
      <pc:sldChg chg="modSp mod">
        <pc:chgData name="Michael Kres" userId="dc2aae9b-7865-4c31-b626-bc288c968dae" providerId="ADAL" clId="{DDA14D4B-07FE-4AB4-87EE-BD959619EBEF}" dt="2023-08-21T07:37:46.683" v="113" actId="20577"/>
        <pc:sldMkLst>
          <pc:docMk/>
          <pc:sldMk cId="1345660203" sldId="460"/>
        </pc:sldMkLst>
        <pc:spChg chg="mod">
          <ac:chgData name="Michael Kres" userId="dc2aae9b-7865-4c31-b626-bc288c968dae" providerId="ADAL" clId="{DDA14D4B-07FE-4AB4-87EE-BD959619EBEF}" dt="2023-08-21T07:37:46.683" v="113" actId="20577"/>
          <ac:spMkLst>
            <pc:docMk/>
            <pc:sldMk cId="1345660203" sldId="460"/>
            <ac:spMk id="3" creationId="{7076B58D-4D11-4867-ACA0-D8596AE62148}"/>
          </ac:spMkLst>
        </pc:spChg>
      </pc:sldChg>
      <pc:sldChg chg="modSp mod">
        <pc:chgData name="Michael Kres" userId="dc2aae9b-7865-4c31-b626-bc288c968dae" providerId="ADAL" clId="{DDA14D4B-07FE-4AB4-87EE-BD959619EBEF}" dt="2023-08-21T07:36:38.204" v="55" actId="20577"/>
        <pc:sldMkLst>
          <pc:docMk/>
          <pc:sldMk cId="1714392316" sldId="492"/>
        </pc:sldMkLst>
        <pc:spChg chg="mod">
          <ac:chgData name="Michael Kres" userId="dc2aae9b-7865-4c31-b626-bc288c968dae" providerId="ADAL" clId="{DDA14D4B-07FE-4AB4-87EE-BD959619EBEF}" dt="2023-08-21T07:36:28.887" v="31" actId="20577"/>
          <ac:spMkLst>
            <pc:docMk/>
            <pc:sldMk cId="1714392316" sldId="492"/>
            <ac:spMk id="11" creationId="{53570CD4-3D24-9DA4-BF61-EF7A53DB3922}"/>
          </ac:spMkLst>
        </pc:spChg>
        <pc:spChg chg="mod">
          <ac:chgData name="Michael Kres" userId="dc2aae9b-7865-4c31-b626-bc288c968dae" providerId="ADAL" clId="{DDA14D4B-07FE-4AB4-87EE-BD959619EBEF}" dt="2023-08-21T07:36:25.447" v="24" actId="20577"/>
          <ac:spMkLst>
            <pc:docMk/>
            <pc:sldMk cId="1714392316" sldId="492"/>
            <ac:spMk id="12" creationId="{F26710F2-4F41-A093-01BE-CAB6DE91F8D0}"/>
          </ac:spMkLst>
        </pc:spChg>
        <pc:spChg chg="mod">
          <ac:chgData name="Michael Kres" userId="dc2aae9b-7865-4c31-b626-bc288c968dae" providerId="ADAL" clId="{DDA14D4B-07FE-4AB4-87EE-BD959619EBEF}" dt="2023-08-21T07:36:34.324" v="44" actId="20577"/>
          <ac:spMkLst>
            <pc:docMk/>
            <pc:sldMk cId="1714392316" sldId="492"/>
            <ac:spMk id="15" creationId="{57F61EAD-C9FA-AEB0-9A44-E45BAD054B30}"/>
          </ac:spMkLst>
        </pc:spChg>
        <pc:spChg chg="mod">
          <ac:chgData name="Michael Kres" userId="dc2aae9b-7865-4c31-b626-bc288c968dae" providerId="ADAL" clId="{DDA14D4B-07FE-4AB4-87EE-BD959619EBEF}" dt="2023-08-21T07:36:38.204" v="55" actId="20577"/>
          <ac:spMkLst>
            <pc:docMk/>
            <pc:sldMk cId="1714392316" sldId="492"/>
            <ac:spMk id="16" creationId="{4A1C8BBE-8770-6D99-C88D-8E18EE8661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11.01.2024</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11.01.2024</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3</a:t>
            </a:fld>
            <a:endParaRPr lang="de-CH"/>
          </a:p>
        </p:txBody>
      </p:sp>
    </p:spTree>
    <p:extLst>
      <p:ext uri="{BB962C8B-B14F-4D97-AF65-F5344CB8AC3E}">
        <p14:creationId xmlns:p14="http://schemas.microsoft.com/office/powerpoint/2010/main" val="242428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tabLst>
                <a:tab pos="263525" algn="l"/>
              </a:tabLst>
            </a:pPr>
            <a:r>
              <a:rPr lang="de-CH" sz="1200" b="1" dirty="0"/>
              <a:t>V	</a:t>
            </a:r>
            <a:r>
              <a:rPr lang="de-CH" sz="1200" dirty="0" err="1"/>
              <a:t>olatilität</a:t>
            </a:r>
            <a:endParaRPr lang="de-CH" sz="1200" dirty="0"/>
          </a:p>
          <a:p>
            <a:endParaRPr lang="de-CH" sz="1200" b="1" dirty="0"/>
          </a:p>
          <a:p>
            <a:pPr>
              <a:tabLst>
                <a:tab pos="263525" algn="l"/>
              </a:tabLst>
            </a:pPr>
            <a:r>
              <a:rPr lang="de-CH" sz="1200" b="1" dirty="0"/>
              <a:t>U	</a:t>
            </a:r>
            <a:r>
              <a:rPr lang="de-CH" sz="1200" dirty="0" err="1"/>
              <a:t>nsicherheit</a:t>
            </a:r>
            <a:endParaRPr lang="de-CH" sz="1200" b="1" dirty="0"/>
          </a:p>
          <a:p>
            <a:pPr>
              <a:tabLst>
                <a:tab pos="263525" algn="l"/>
              </a:tabLst>
            </a:pPr>
            <a:r>
              <a:rPr lang="de-CH" sz="1200" b="1" dirty="0"/>
              <a:t>K	</a:t>
            </a:r>
            <a:r>
              <a:rPr lang="de-CH" sz="1200" dirty="0" err="1"/>
              <a:t>omplexität</a:t>
            </a:r>
            <a:endParaRPr lang="de-CH" sz="1200" b="1" dirty="0"/>
          </a:p>
          <a:p>
            <a:pPr>
              <a:tabLst>
                <a:tab pos="263525" algn="l"/>
              </a:tabLst>
            </a:pPr>
            <a:r>
              <a:rPr lang="de-CH" sz="1200" b="1" dirty="0"/>
              <a:t>A	</a:t>
            </a:r>
            <a:r>
              <a:rPr lang="de-CH" sz="1200" dirty="0" err="1"/>
              <a:t>mbiguität</a:t>
            </a:r>
            <a:endParaRPr lang="de-CH" sz="1200" dirty="0"/>
          </a:p>
          <a:p>
            <a:pPr>
              <a:tabLst>
                <a:tab pos="263525" algn="l"/>
              </a:tabLst>
            </a:pPr>
            <a:endParaRPr lang="de-CH" sz="1200" dirty="0"/>
          </a:p>
          <a:p>
            <a:pPr>
              <a:tabLst>
                <a:tab pos="263525" algn="l"/>
              </a:tabLst>
            </a:pPr>
            <a:r>
              <a:rPr lang="de-CH" sz="1200" b="1" dirty="0"/>
              <a:t>B	</a:t>
            </a:r>
            <a:r>
              <a:rPr lang="de-CH" sz="1200" dirty="0" err="1"/>
              <a:t>rüchig</a:t>
            </a:r>
            <a:endParaRPr lang="de-CH" sz="1200" dirty="0"/>
          </a:p>
          <a:p>
            <a:pPr>
              <a:tabLst>
                <a:tab pos="263525" algn="l"/>
              </a:tabLst>
            </a:pPr>
            <a:r>
              <a:rPr lang="de-CH" sz="1200" b="1" dirty="0"/>
              <a:t>A	</a:t>
            </a:r>
            <a:r>
              <a:rPr lang="de-CH" sz="1200" dirty="0" err="1"/>
              <a:t>engstlich</a:t>
            </a:r>
            <a:endParaRPr lang="de-CH" sz="1200" dirty="0"/>
          </a:p>
          <a:p>
            <a:pPr>
              <a:tabLst>
                <a:tab pos="263525" algn="l"/>
              </a:tabLst>
            </a:pPr>
            <a:r>
              <a:rPr lang="de-CH" sz="1200" b="1" dirty="0"/>
              <a:t>N	</a:t>
            </a:r>
            <a:r>
              <a:rPr lang="de-CH" sz="1200" dirty="0" err="1"/>
              <a:t>icht</a:t>
            </a:r>
            <a:r>
              <a:rPr lang="de-CH" sz="1200" dirty="0"/>
              <a:t> linear</a:t>
            </a:r>
          </a:p>
          <a:p>
            <a:pPr>
              <a:tabLst>
                <a:tab pos="263525" algn="l"/>
              </a:tabLst>
            </a:pPr>
            <a:r>
              <a:rPr lang="de-CH" sz="1200" b="1" dirty="0"/>
              <a:t>I	</a:t>
            </a:r>
            <a:r>
              <a:rPr lang="de-CH" sz="1200" dirty="0" err="1"/>
              <a:t>nkompatibel</a:t>
            </a:r>
            <a:endParaRPr lang="de-CH" sz="1200" dirty="0"/>
          </a:p>
          <a:p>
            <a:pPr>
              <a:tabLst>
                <a:tab pos="263525" algn="l"/>
              </a:tabLst>
            </a:pPr>
            <a:endParaRPr lang="de-CH" sz="1200" dirty="0"/>
          </a:p>
          <a:p>
            <a:pPr>
              <a:tabLst>
                <a:tab pos="263525" algn="l"/>
              </a:tabLst>
            </a:pPr>
            <a:endParaRPr lang="de-CH" sz="1200" dirty="0"/>
          </a:p>
        </p:txBody>
      </p:sp>
      <p:sp>
        <p:nvSpPr>
          <p:cNvPr id="4" name="Foliennummernplatzhalter 3"/>
          <p:cNvSpPr>
            <a:spLocks noGrp="1"/>
          </p:cNvSpPr>
          <p:nvPr>
            <p:ph type="sldNum" sz="quarter" idx="5"/>
          </p:nvPr>
        </p:nvSpPr>
        <p:spPr/>
        <p:txBody>
          <a:bodyPr/>
          <a:lstStyle/>
          <a:p>
            <a:fld id="{34B4F118-B828-4D52-8136-7D65863FD517}" type="slidenum">
              <a:rPr lang="de-CH" smtClean="0"/>
              <a:t>7</a:t>
            </a:fld>
            <a:endParaRPr lang="de-CH"/>
          </a:p>
        </p:txBody>
      </p:sp>
    </p:spTree>
    <p:extLst>
      <p:ext uri="{BB962C8B-B14F-4D97-AF65-F5344CB8AC3E}">
        <p14:creationId xmlns:p14="http://schemas.microsoft.com/office/powerpoint/2010/main" val="428079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8</a:t>
            </a:fld>
            <a:endParaRPr lang="de-CH"/>
          </a:p>
        </p:txBody>
      </p:sp>
    </p:spTree>
    <p:extLst>
      <p:ext uri="{BB962C8B-B14F-4D97-AF65-F5344CB8AC3E}">
        <p14:creationId xmlns:p14="http://schemas.microsoft.com/office/powerpoint/2010/main" val="296265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10</a:t>
            </a:fld>
            <a:endParaRPr lang="de-CH"/>
          </a:p>
        </p:txBody>
      </p:sp>
    </p:spTree>
    <p:extLst>
      <p:ext uri="{BB962C8B-B14F-4D97-AF65-F5344CB8AC3E}">
        <p14:creationId xmlns:p14="http://schemas.microsoft.com/office/powerpoint/2010/main" val="162912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12</a:t>
            </a:fld>
            <a:endParaRPr lang="de-CH"/>
          </a:p>
        </p:txBody>
      </p:sp>
    </p:spTree>
    <p:extLst>
      <p:ext uri="{BB962C8B-B14F-4D97-AF65-F5344CB8AC3E}">
        <p14:creationId xmlns:p14="http://schemas.microsoft.com/office/powerpoint/2010/main" val="83897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13</a:t>
            </a:fld>
            <a:endParaRPr lang="de-CH"/>
          </a:p>
        </p:txBody>
      </p:sp>
    </p:spTree>
    <p:extLst>
      <p:ext uri="{BB962C8B-B14F-4D97-AF65-F5344CB8AC3E}">
        <p14:creationId xmlns:p14="http://schemas.microsoft.com/office/powerpoint/2010/main" val="209409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14</a:t>
            </a:fld>
            <a:endParaRPr lang="de-CH"/>
          </a:p>
        </p:txBody>
      </p:sp>
    </p:spTree>
    <p:extLst>
      <p:ext uri="{BB962C8B-B14F-4D97-AF65-F5344CB8AC3E}">
        <p14:creationId xmlns:p14="http://schemas.microsoft.com/office/powerpoint/2010/main" val="296379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346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 id="214748376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mailto:training@compass-group.ch"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19.02. / 23.02. / 26.02. </a:t>
            </a:r>
            <a:r>
              <a:rPr lang="de-DE" b="1"/>
              <a:t>/ 01.03. </a:t>
            </a:r>
            <a:r>
              <a:rPr lang="de-DE" b="1" dirty="0"/>
              <a:t>2024</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p:txBody>
          <a:bodyPr>
            <a:normAutofit fontScale="90000"/>
          </a:bodyPr>
          <a:lstStyle/>
          <a:p>
            <a:r>
              <a:rPr lang="de-DE" dirty="0"/>
              <a:t>Workshop 6:</a:t>
            </a:r>
            <a:br>
              <a:rPr lang="de-DE" dirty="0"/>
            </a:br>
            <a:r>
              <a:rPr lang="de-DE" dirty="0"/>
              <a:t>Mit Veränderungen umgehen</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Senior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de-DE" dirty="0"/>
              <a:t>Wie wir Veränderungen meistern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de-DE" sz="2000" dirty="0"/>
              <a:t>Bildet Zweiergruppen.</a:t>
            </a:r>
          </a:p>
          <a:p>
            <a:pPr>
              <a:tabLst>
                <a:tab pos="534988" algn="l"/>
              </a:tabLst>
            </a:pPr>
            <a:r>
              <a:rPr lang="de-DE" sz="2000" dirty="0"/>
              <a:t>Überlegt Euch beide eine Situation, in der ihr als Führungskraft etwas verändern musstet. </a:t>
            </a:r>
          </a:p>
          <a:p>
            <a:pPr>
              <a:tabLst>
                <a:tab pos="534988" algn="l"/>
              </a:tabLst>
            </a:pPr>
            <a:r>
              <a:rPr lang="de-DE" sz="2000" dirty="0"/>
              <a:t>Schildert Euch </a:t>
            </a:r>
            <a:r>
              <a:rPr lang="de-DE" sz="2000" dirty="0" err="1"/>
              <a:t>anschliessend</a:t>
            </a:r>
            <a:r>
              <a:rPr lang="de-DE" sz="2000" dirty="0"/>
              <a:t> gegenseitig Eure Situation:</a:t>
            </a:r>
            <a:br>
              <a:rPr lang="de-DE" sz="2000" dirty="0"/>
            </a:br>
            <a:r>
              <a:rPr lang="de-DE" sz="2000" dirty="0"/>
              <a:t>-	Was war die Ausgangslage? </a:t>
            </a:r>
            <a:br>
              <a:rPr lang="de-DE" sz="2000" dirty="0"/>
            </a:br>
            <a:r>
              <a:rPr lang="de-DE" sz="2000" dirty="0"/>
              <a:t>-	Was habe ich gemacht?</a:t>
            </a:r>
            <a:br>
              <a:rPr lang="de-DE" sz="2000" dirty="0"/>
            </a:br>
            <a:r>
              <a:rPr lang="de-DE" sz="2000" dirty="0"/>
              <a:t>-	Was war schlussendlich das Resultat? </a:t>
            </a:r>
            <a:br>
              <a:rPr lang="de-DE" sz="2000" dirty="0"/>
            </a:br>
            <a:r>
              <a:rPr lang="de-DE" sz="2000" dirty="0"/>
              <a:t>-	Welche Wirkung habe ich erzielt?</a:t>
            </a:r>
          </a:p>
          <a:p>
            <a:pPr>
              <a:tabLst>
                <a:tab pos="538163" algn="l"/>
              </a:tabLst>
            </a:pPr>
            <a:r>
              <a:rPr lang="de-DE" sz="2000" dirty="0"/>
              <a:t>Gebt Euch sodann gegenseitig Feedback: </a:t>
            </a:r>
            <a:br>
              <a:rPr lang="de-DE" sz="2000" dirty="0"/>
            </a:br>
            <a:r>
              <a:rPr lang="de-DE" sz="2000" dirty="0"/>
              <a:t>-	Welche Fähigkeiten hast Du beim Zuhören </a:t>
            </a:r>
            <a:br>
              <a:rPr lang="de-DE" sz="2000" dirty="0"/>
            </a:br>
            <a:r>
              <a:rPr lang="de-DE" sz="2000" dirty="0"/>
              <a:t>	bei der anderen Person erkannt?</a:t>
            </a:r>
            <a:br>
              <a:rPr lang="de-DE" sz="2000" dirty="0"/>
            </a:br>
            <a:r>
              <a:rPr lang="de-DE" sz="2000" dirty="0"/>
              <a:t>-	Was zeichnet sie in Deinem Verständnis besonders aus?</a:t>
            </a:r>
          </a:p>
          <a:p>
            <a:r>
              <a:rPr lang="de-DE" sz="2000" dirty="0"/>
              <a:t>Anschließend kehren alle ins Plenum zurück und wir tauschen unsere Erfahrungen aus. </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2734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Synthese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de-DE" dirty="0"/>
              <a:t>Wie wir Veränderungen meistern</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
        <p:nvSpPr>
          <p:cNvPr id="8" name="Textplatzhalter 7">
            <a:extLst>
              <a:ext uri="{FF2B5EF4-FFF2-40B4-BE49-F238E27FC236}">
                <a16:creationId xmlns:a16="http://schemas.microsoft.com/office/drawing/2014/main" id="{FFB51DDD-FE64-15AC-7DD4-59D0CA6B2F85}"/>
              </a:ext>
            </a:extLst>
          </p:cNvPr>
          <p:cNvSpPr>
            <a:spLocks noGrp="1"/>
          </p:cNvSpPr>
          <p:nvPr>
            <p:ph type="body" sz="quarter" idx="18"/>
          </p:nvPr>
        </p:nvSpPr>
        <p:spPr/>
        <p:txBody>
          <a:bodyPr/>
          <a:lstStyle/>
          <a:p>
            <a:r>
              <a:rPr lang="de-CH" dirty="0"/>
              <a:t>Welche Fähigkeiten ermöglichen Veränderung?</a:t>
            </a:r>
          </a:p>
        </p:txBody>
      </p:sp>
    </p:spTree>
    <p:extLst>
      <p:ext uri="{BB962C8B-B14F-4D97-AF65-F5344CB8AC3E}">
        <p14:creationId xmlns:p14="http://schemas.microsoft.com/office/powerpoint/2010/main" val="18211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Wovon ich mich verabschieden darf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de-DE" dirty="0"/>
              <a:t>Veränderung startet immer mit „weniger von etwas“</a:t>
            </a:r>
            <a:endParaRPr lang="de-CH" dirty="0"/>
          </a:p>
        </p:txBody>
      </p:sp>
      <p:pic>
        <p:nvPicPr>
          <p:cNvPr id="29" name="Grafik 28" descr="Zurück mit einfarbiger Füllung">
            <a:extLst>
              <a:ext uri="{FF2B5EF4-FFF2-40B4-BE49-F238E27FC236}">
                <a16:creationId xmlns:a16="http://schemas.microsoft.com/office/drawing/2014/main" id="{E463F9E0-099E-CD8F-9880-5A0D1DB32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3392" y="694201"/>
            <a:ext cx="506526" cy="494214"/>
          </a:xfrm>
          <a:prstGeom prst="rect">
            <a:avLst/>
          </a:prstGeom>
        </p:spPr>
      </p:pic>
      <p:pic>
        <p:nvPicPr>
          <p:cNvPr id="30" name="Grafik 29" descr="Zurück mit einfarbiger Füllung">
            <a:extLst>
              <a:ext uri="{FF2B5EF4-FFF2-40B4-BE49-F238E27FC236}">
                <a16:creationId xmlns:a16="http://schemas.microsoft.com/office/drawing/2014/main" id="{74A210B5-13E4-C248-3318-C09C2C3E68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52959" y="903984"/>
            <a:ext cx="506526" cy="494214"/>
          </a:xfrm>
          <a:prstGeom prst="rect">
            <a:avLst/>
          </a:prstGeom>
        </p:spPr>
      </p:pic>
      <p:sp>
        <p:nvSpPr>
          <p:cNvPr id="2" name="Textplatzhalter 7">
            <a:extLst>
              <a:ext uri="{FF2B5EF4-FFF2-40B4-BE49-F238E27FC236}">
                <a16:creationId xmlns:a16="http://schemas.microsoft.com/office/drawing/2014/main" id="{F9A6ECEC-7CD7-194C-2401-CA53A6B0F9B4}"/>
              </a:ext>
            </a:extLst>
          </p:cNvPr>
          <p:cNvSpPr>
            <a:spLocks noGrp="1"/>
          </p:cNvSpPr>
          <p:nvPr>
            <p:ph type="body" sz="quarter" idx="18"/>
          </p:nvPr>
        </p:nvSpPr>
        <p:spPr>
          <a:xfrm>
            <a:off x="376238" y="1889126"/>
            <a:ext cx="10827154" cy="4559300"/>
          </a:xfrm>
        </p:spPr>
        <p:txBody>
          <a:bodyPr/>
          <a:lstStyle/>
          <a:p>
            <a:r>
              <a:rPr lang="de-CH" dirty="0"/>
              <a:t>Was muss ich tun, um diese Fähigkeiten in mir zu wecken?</a:t>
            </a:r>
          </a:p>
        </p:txBody>
      </p:sp>
    </p:spTree>
    <p:extLst>
      <p:ext uri="{BB962C8B-B14F-4D97-AF65-F5344CB8AC3E}">
        <p14:creationId xmlns:p14="http://schemas.microsoft.com/office/powerpoint/2010/main" val="361962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Wovon ich mich verabschieden darf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de-DE" dirty="0"/>
              <a:t>Die 20 Ticks, die uns davon abhalten, uns zu verändern</a:t>
            </a:r>
            <a:endParaRPr lang="de-CH" dirty="0"/>
          </a:p>
        </p:txBody>
      </p:sp>
      <p:pic>
        <p:nvPicPr>
          <p:cNvPr id="28" name="Grafik 27">
            <a:extLst>
              <a:ext uri="{FF2B5EF4-FFF2-40B4-BE49-F238E27FC236}">
                <a16:creationId xmlns:a16="http://schemas.microsoft.com/office/drawing/2014/main" id="{751B1183-AE6E-18C6-5C79-12AECA364D14}"/>
              </a:ext>
            </a:extLst>
          </p:cNvPr>
          <p:cNvPicPr>
            <a:picLocks noChangeAspect="1"/>
          </p:cNvPicPr>
          <p:nvPr/>
        </p:nvPicPr>
        <p:blipFill>
          <a:blip r:embed="rId3"/>
          <a:stretch>
            <a:fillRect/>
          </a:stretch>
        </p:blipFill>
        <p:spPr>
          <a:xfrm>
            <a:off x="1478917" y="1667940"/>
            <a:ext cx="9234165" cy="4863797"/>
          </a:xfrm>
          <a:prstGeom prst="rect">
            <a:avLst/>
          </a:prstGeom>
        </p:spPr>
      </p:pic>
      <p:pic>
        <p:nvPicPr>
          <p:cNvPr id="29" name="Grafik 28" descr="Zurück mit einfarbiger Füllung">
            <a:extLst>
              <a:ext uri="{FF2B5EF4-FFF2-40B4-BE49-F238E27FC236}">
                <a16:creationId xmlns:a16="http://schemas.microsoft.com/office/drawing/2014/main" id="{E463F9E0-099E-CD8F-9880-5A0D1DB324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3392" y="694201"/>
            <a:ext cx="506526" cy="494214"/>
          </a:xfrm>
          <a:prstGeom prst="rect">
            <a:avLst/>
          </a:prstGeom>
        </p:spPr>
      </p:pic>
      <p:pic>
        <p:nvPicPr>
          <p:cNvPr id="30" name="Grafik 29" descr="Zurück mit einfarbiger Füllung">
            <a:extLst>
              <a:ext uri="{FF2B5EF4-FFF2-40B4-BE49-F238E27FC236}">
                <a16:creationId xmlns:a16="http://schemas.microsoft.com/office/drawing/2014/main" id="{74A210B5-13E4-C248-3318-C09C2C3E68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60295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Vom Feedback zum </a:t>
            </a:r>
            <a:r>
              <a:rPr lang="de-DE" dirty="0" err="1"/>
              <a:t>Feedforward</a:t>
            </a:r>
            <a:endParaRPr lang="de-CH" dirty="0"/>
          </a:p>
        </p:txBody>
      </p:sp>
      <p:sp>
        <p:nvSpPr>
          <p:cNvPr id="21" name="Untertitel 1">
            <a:extLst>
              <a:ext uri="{FF2B5EF4-FFF2-40B4-BE49-F238E27FC236}">
                <a16:creationId xmlns:a16="http://schemas.microsoft.com/office/drawing/2014/main" id="{16F7A33A-5CB5-3C85-D89E-658FCFA8D903}"/>
              </a:ext>
            </a:extLst>
          </p:cNvPr>
          <p:cNvSpPr>
            <a:spLocks noGrp="1"/>
          </p:cNvSpPr>
          <p:nvPr>
            <p:ph type="subTitle" idx="1"/>
          </p:nvPr>
        </p:nvSpPr>
        <p:spPr>
          <a:xfrm>
            <a:off x="376288" y="1364517"/>
            <a:ext cx="11504330" cy="283128"/>
          </a:xfrm>
        </p:spPr>
        <p:txBody>
          <a:bodyPr>
            <a:normAutofit lnSpcReduction="10000"/>
          </a:bodyPr>
          <a:lstStyle/>
          <a:p>
            <a:r>
              <a:rPr lang="de-DE" dirty="0"/>
              <a:t>Man kann sich nur selbst verändern</a:t>
            </a:r>
            <a:endParaRPr lang="de-CH" dirty="0"/>
          </a:p>
        </p:txBody>
      </p:sp>
      <p:sp>
        <p:nvSpPr>
          <p:cNvPr id="6" name="Textplatzhalter 4">
            <a:extLst>
              <a:ext uri="{FF2B5EF4-FFF2-40B4-BE49-F238E27FC236}">
                <a16:creationId xmlns:a16="http://schemas.microsoft.com/office/drawing/2014/main" id="{A22963B0-8A9E-F72A-F8A0-16453DB7C989}"/>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Mit Veränderungen umgehen</a:t>
            </a:r>
          </a:p>
          <a:p>
            <a:endParaRPr lang="de-CH" dirty="0"/>
          </a:p>
        </p:txBody>
      </p:sp>
      <p:graphicFrame>
        <p:nvGraphicFramePr>
          <p:cNvPr id="7" name="Tabelle 7">
            <a:extLst>
              <a:ext uri="{FF2B5EF4-FFF2-40B4-BE49-F238E27FC236}">
                <a16:creationId xmlns:a16="http://schemas.microsoft.com/office/drawing/2014/main" id="{398B9E4C-48D4-E6C4-9382-4D9E09D7741E}"/>
              </a:ext>
            </a:extLst>
          </p:cNvPr>
          <p:cNvGraphicFramePr>
            <a:graphicFrameLocks noGrp="1"/>
          </p:cNvGraphicFramePr>
          <p:nvPr>
            <p:extLst>
              <p:ext uri="{D42A27DB-BD31-4B8C-83A1-F6EECF244321}">
                <p14:modId xmlns:p14="http://schemas.microsoft.com/office/powerpoint/2010/main" val="3672388613"/>
              </p:ext>
            </p:extLst>
          </p:nvPr>
        </p:nvGraphicFramePr>
        <p:xfrm>
          <a:off x="869871" y="1675154"/>
          <a:ext cx="10517162" cy="4865106"/>
        </p:xfrm>
        <a:graphic>
          <a:graphicData uri="http://schemas.openxmlformats.org/drawingml/2006/table">
            <a:tbl>
              <a:tblPr firstRow="1" bandRow="1">
                <a:tableStyleId>{5C22544A-7EE6-4342-B048-85BDC9FD1C3A}</a:tableStyleId>
              </a:tblPr>
              <a:tblGrid>
                <a:gridCol w="5258581">
                  <a:extLst>
                    <a:ext uri="{9D8B030D-6E8A-4147-A177-3AD203B41FA5}">
                      <a16:colId xmlns:a16="http://schemas.microsoft.com/office/drawing/2014/main" val="2840443"/>
                    </a:ext>
                  </a:extLst>
                </a:gridCol>
                <a:gridCol w="5258581">
                  <a:extLst>
                    <a:ext uri="{9D8B030D-6E8A-4147-A177-3AD203B41FA5}">
                      <a16:colId xmlns:a16="http://schemas.microsoft.com/office/drawing/2014/main" val="1813681419"/>
                    </a:ext>
                  </a:extLst>
                </a:gridCol>
              </a:tblGrid>
              <a:tr h="415026">
                <a:tc>
                  <a:txBody>
                    <a:bodyPr/>
                    <a:lstStyle/>
                    <a:p>
                      <a:pPr algn="ctr"/>
                      <a:r>
                        <a:rPr lang="de-CH" sz="2000" dirty="0"/>
                        <a:t>Feedback</a:t>
                      </a:r>
                    </a:p>
                  </a:txBody>
                  <a:tcPr/>
                </a:tc>
                <a:tc>
                  <a:txBody>
                    <a:bodyPr/>
                    <a:lstStyle/>
                    <a:p>
                      <a:pPr algn="ctr"/>
                      <a:r>
                        <a:rPr lang="de-CH" sz="2000" dirty="0" err="1"/>
                        <a:t>Feedforward</a:t>
                      </a:r>
                      <a:endParaRPr lang="de-CH" sz="2000" dirty="0"/>
                    </a:p>
                  </a:txBody>
                  <a:tcPr/>
                </a:tc>
                <a:extLst>
                  <a:ext uri="{0D108BD9-81ED-4DB2-BD59-A6C34878D82A}">
                    <a16:rowId xmlns:a16="http://schemas.microsoft.com/office/drawing/2014/main" val="1841086052"/>
                  </a:ext>
                </a:extLst>
              </a:tr>
              <a:tr h="370840">
                <a:tc>
                  <a:txBody>
                    <a:bodyPr/>
                    <a:lstStyle/>
                    <a:p>
                      <a:r>
                        <a:rPr lang="de-CH" sz="1400" dirty="0"/>
                        <a:t>Bereitschaft des Empfängers klären</a:t>
                      </a:r>
                    </a:p>
                  </a:txBody>
                  <a:tcPr/>
                </a:tc>
                <a:tc>
                  <a:txBody>
                    <a:bodyPr/>
                    <a:lstStyle/>
                    <a:p>
                      <a:r>
                        <a:rPr lang="de-CH" sz="1400" dirty="0"/>
                        <a:t>Verbesserungswunsch des eigenen Verhaltens ankündigen</a:t>
                      </a:r>
                    </a:p>
                  </a:txBody>
                  <a:tcPr/>
                </a:tc>
                <a:extLst>
                  <a:ext uri="{0D108BD9-81ED-4DB2-BD59-A6C34878D82A}">
                    <a16:rowId xmlns:a16="http://schemas.microsoft.com/office/drawing/2014/main" val="1380361818"/>
                  </a:ext>
                </a:extLst>
              </a:tr>
              <a:tr h="370840">
                <a:tc>
                  <a:txBody>
                    <a:bodyPr/>
                    <a:lstStyle/>
                    <a:p>
                      <a:r>
                        <a:rPr lang="de-CH" sz="1400" dirty="0"/>
                        <a:t>Vertraulichkeit gewährleisten</a:t>
                      </a:r>
                    </a:p>
                  </a:txBody>
                  <a:tcPr/>
                </a:tc>
                <a:tc>
                  <a:txBody>
                    <a:bodyPr/>
                    <a:lstStyle/>
                    <a:p>
                      <a:r>
                        <a:rPr lang="de-CH" sz="1400" dirty="0"/>
                        <a:t>Um Ideen zur Umsetzung bitten</a:t>
                      </a:r>
                    </a:p>
                  </a:txBody>
                  <a:tcPr/>
                </a:tc>
                <a:extLst>
                  <a:ext uri="{0D108BD9-81ED-4DB2-BD59-A6C34878D82A}">
                    <a16:rowId xmlns:a16="http://schemas.microsoft.com/office/drawing/2014/main" val="2637815975"/>
                  </a:ext>
                </a:extLst>
              </a:tr>
              <a:tr h="370840">
                <a:tc>
                  <a:txBody>
                    <a:bodyPr/>
                    <a:lstStyle/>
                    <a:p>
                      <a:r>
                        <a:rPr lang="de-CH" sz="1400" dirty="0"/>
                        <a:t>Keine Wertung</a:t>
                      </a:r>
                    </a:p>
                  </a:txBody>
                  <a:tcPr/>
                </a:tc>
                <a:tc>
                  <a:txBody>
                    <a:bodyPr/>
                    <a:lstStyle/>
                    <a:p>
                      <a:r>
                        <a:rPr lang="de-CH" sz="1400" dirty="0"/>
                        <a:t>Zuhören</a:t>
                      </a:r>
                    </a:p>
                  </a:txBody>
                  <a:tcPr/>
                </a:tc>
                <a:extLst>
                  <a:ext uri="{0D108BD9-81ED-4DB2-BD59-A6C34878D82A}">
                    <a16:rowId xmlns:a16="http://schemas.microsoft.com/office/drawing/2014/main" val="1963283931"/>
                  </a:ext>
                </a:extLst>
              </a:tr>
              <a:tr h="370840">
                <a:tc>
                  <a:txBody>
                    <a:bodyPr/>
                    <a:lstStyle/>
                    <a:p>
                      <a:r>
                        <a:rPr lang="de-CH" sz="1400" dirty="0"/>
                        <a:t>Eigene Wahrnehmung</a:t>
                      </a:r>
                    </a:p>
                  </a:txBody>
                  <a:tcPr/>
                </a:tc>
                <a:tc>
                  <a:txBody>
                    <a:bodyPr/>
                    <a:lstStyle/>
                    <a:p>
                      <a:r>
                        <a:rPr lang="de-CH" sz="1400" dirty="0"/>
                        <a:t>Den Ideengebenden danken</a:t>
                      </a:r>
                    </a:p>
                  </a:txBody>
                  <a:tcPr/>
                </a:tc>
                <a:extLst>
                  <a:ext uri="{0D108BD9-81ED-4DB2-BD59-A6C34878D82A}">
                    <a16:rowId xmlns:a16="http://schemas.microsoft.com/office/drawing/2014/main" val="1112973003"/>
                  </a:ext>
                </a:extLst>
              </a:tr>
              <a:tr h="370840">
                <a:tc>
                  <a:txBody>
                    <a:bodyPr/>
                    <a:lstStyle/>
                    <a:p>
                      <a:r>
                        <a:rPr lang="de-CH" sz="1400" dirty="0"/>
                        <a:t>«Ich»-Botschaften</a:t>
                      </a:r>
                    </a:p>
                  </a:txBody>
                  <a:tcPr/>
                </a:tc>
                <a:tc>
                  <a:txBody>
                    <a:bodyPr/>
                    <a:lstStyle/>
                    <a:p>
                      <a:endParaRPr lang="de-CH" sz="1400"/>
                    </a:p>
                  </a:txBody>
                  <a:tcPr/>
                </a:tc>
                <a:extLst>
                  <a:ext uri="{0D108BD9-81ED-4DB2-BD59-A6C34878D82A}">
                    <a16:rowId xmlns:a16="http://schemas.microsoft.com/office/drawing/2014/main" val="2178106766"/>
                  </a:ext>
                </a:extLst>
              </a:tr>
              <a:tr h="370840">
                <a:tc>
                  <a:txBody>
                    <a:bodyPr/>
                    <a:lstStyle/>
                    <a:p>
                      <a:r>
                        <a:rPr lang="de-CH" sz="1400" dirty="0"/>
                        <a:t>So konkret wie möglich</a:t>
                      </a:r>
                    </a:p>
                  </a:txBody>
                  <a:tcPr/>
                </a:tc>
                <a:tc>
                  <a:txBody>
                    <a:bodyPr/>
                    <a:lstStyle/>
                    <a:p>
                      <a:endParaRPr lang="de-CH" sz="1400" dirty="0"/>
                    </a:p>
                  </a:txBody>
                  <a:tcPr/>
                </a:tc>
                <a:extLst>
                  <a:ext uri="{0D108BD9-81ED-4DB2-BD59-A6C34878D82A}">
                    <a16:rowId xmlns:a16="http://schemas.microsoft.com/office/drawing/2014/main" val="189666948"/>
                  </a:ext>
                </a:extLst>
              </a:tr>
              <a:tr h="370840">
                <a:tc>
                  <a:txBody>
                    <a:bodyPr/>
                    <a:lstStyle/>
                    <a:p>
                      <a:r>
                        <a:rPr lang="de-CH" sz="1400" dirty="0"/>
                        <a:t>Nicht beeinflussbar</a:t>
                      </a:r>
                    </a:p>
                  </a:txBody>
                  <a:tcPr/>
                </a:tc>
                <a:tc>
                  <a:txBody>
                    <a:bodyPr/>
                    <a:lstStyle/>
                    <a:p>
                      <a:r>
                        <a:rPr lang="de-CH" sz="1400" dirty="0"/>
                        <a:t>Beeinflussbar</a:t>
                      </a:r>
                    </a:p>
                  </a:txBody>
                  <a:tcPr/>
                </a:tc>
                <a:extLst>
                  <a:ext uri="{0D108BD9-81ED-4DB2-BD59-A6C34878D82A}">
                    <a16:rowId xmlns:a16="http://schemas.microsoft.com/office/drawing/2014/main" val="846687766"/>
                  </a:ext>
                </a:extLst>
              </a:tr>
              <a:tr h="370840">
                <a:tc>
                  <a:txBody>
                    <a:bodyPr/>
                    <a:lstStyle/>
                    <a:p>
                      <a:r>
                        <a:rPr lang="de-CH" sz="1400" dirty="0"/>
                        <a:t>Verantwortung für die Entwicklung liegt beim Leistungserbringer</a:t>
                      </a:r>
                    </a:p>
                  </a:txBody>
                  <a:tcPr/>
                </a:tc>
                <a:tc>
                  <a:txBody>
                    <a:bodyPr/>
                    <a:lstStyle/>
                    <a:p>
                      <a:r>
                        <a:rPr lang="de-CH" sz="1400" dirty="0"/>
                        <a:t>Verantwortung für die Entwicklung liegt bei beiden Parteien</a:t>
                      </a:r>
                    </a:p>
                  </a:txBody>
                  <a:tcPr/>
                </a:tc>
                <a:extLst>
                  <a:ext uri="{0D108BD9-81ED-4DB2-BD59-A6C34878D82A}">
                    <a16:rowId xmlns:a16="http://schemas.microsoft.com/office/drawing/2014/main" val="4035042865"/>
                  </a:ext>
                </a:extLst>
              </a:tr>
              <a:tr h="370840">
                <a:tc>
                  <a:txBody>
                    <a:bodyPr/>
                    <a:lstStyle/>
                    <a:p>
                      <a:r>
                        <a:rPr lang="de-CH" sz="1400" dirty="0"/>
                        <a:t>Vergangenheitsorientierung</a:t>
                      </a:r>
                    </a:p>
                  </a:txBody>
                  <a:tcPr/>
                </a:tc>
                <a:tc>
                  <a:txBody>
                    <a:bodyPr/>
                    <a:lstStyle/>
                    <a:p>
                      <a:r>
                        <a:rPr lang="de-CH" sz="1400" dirty="0"/>
                        <a:t>Zukunftsorientierung</a:t>
                      </a:r>
                    </a:p>
                  </a:txBody>
                  <a:tcPr/>
                </a:tc>
                <a:extLst>
                  <a:ext uri="{0D108BD9-81ED-4DB2-BD59-A6C34878D82A}">
                    <a16:rowId xmlns:a16="http://schemas.microsoft.com/office/drawing/2014/main" val="2484127225"/>
                  </a:ext>
                </a:extLst>
              </a:tr>
              <a:tr h="370840">
                <a:tc>
                  <a:txBody>
                    <a:bodyPr/>
                    <a:lstStyle/>
                    <a:p>
                      <a:r>
                        <a:rPr lang="de-CH" sz="1400" dirty="0"/>
                        <a:t>Projektion auf andere Person</a:t>
                      </a:r>
                    </a:p>
                  </a:txBody>
                  <a:tcPr/>
                </a:tc>
                <a:tc>
                  <a:txBody>
                    <a:bodyPr/>
                    <a:lstStyle/>
                    <a:p>
                      <a:r>
                        <a:rPr lang="de-CH" sz="1400" dirty="0"/>
                        <a:t>Wunsch für eigene Verbesserung</a:t>
                      </a:r>
                    </a:p>
                  </a:txBody>
                  <a:tcPr/>
                </a:tc>
                <a:extLst>
                  <a:ext uri="{0D108BD9-81ED-4DB2-BD59-A6C34878D82A}">
                    <a16:rowId xmlns:a16="http://schemas.microsoft.com/office/drawing/2014/main" val="3532975408"/>
                  </a:ext>
                </a:extLst>
              </a:tr>
              <a:tr h="370840">
                <a:tc>
                  <a:txBody>
                    <a:bodyPr/>
                    <a:lstStyle/>
                    <a:p>
                      <a:r>
                        <a:rPr lang="de-CH" sz="1400" dirty="0"/>
                        <a:t>Wirkung: offen</a:t>
                      </a:r>
                    </a:p>
                  </a:txBody>
                  <a:tcPr/>
                </a:tc>
                <a:tc>
                  <a:txBody>
                    <a:bodyPr/>
                    <a:lstStyle/>
                    <a:p>
                      <a:r>
                        <a:rPr lang="de-CH" sz="1400" dirty="0"/>
                        <a:t>Wirkung: positiv</a:t>
                      </a:r>
                    </a:p>
                  </a:txBody>
                  <a:tcPr/>
                </a:tc>
                <a:extLst>
                  <a:ext uri="{0D108BD9-81ED-4DB2-BD59-A6C34878D82A}">
                    <a16:rowId xmlns:a16="http://schemas.microsoft.com/office/drawing/2014/main" val="1030220253"/>
                  </a:ext>
                </a:extLst>
              </a:tr>
              <a:tr h="370840">
                <a:tc>
                  <a:txBody>
                    <a:bodyPr/>
                    <a:lstStyle/>
                    <a:p>
                      <a:r>
                        <a:rPr lang="de-CH" sz="1400" dirty="0"/>
                        <a:t>Haltung: oft + / -</a:t>
                      </a:r>
                    </a:p>
                  </a:txBody>
                  <a:tcPr/>
                </a:tc>
                <a:tc>
                  <a:txBody>
                    <a:bodyPr/>
                    <a:lstStyle/>
                    <a:p>
                      <a:r>
                        <a:rPr lang="de-CH" sz="1400" dirty="0"/>
                        <a:t>Haltung: + / +</a:t>
                      </a:r>
                    </a:p>
                  </a:txBody>
                  <a:tcPr/>
                </a:tc>
                <a:extLst>
                  <a:ext uri="{0D108BD9-81ED-4DB2-BD59-A6C34878D82A}">
                    <a16:rowId xmlns:a16="http://schemas.microsoft.com/office/drawing/2014/main" val="3038526485"/>
                  </a:ext>
                </a:extLst>
              </a:tr>
            </a:tbl>
          </a:graphicData>
        </a:graphic>
      </p:graphicFrame>
      <p:pic>
        <p:nvPicPr>
          <p:cNvPr id="2" name="Grafik 1" descr="Mann mit einfarbiger Füllung">
            <a:extLst>
              <a:ext uri="{FF2B5EF4-FFF2-40B4-BE49-F238E27FC236}">
                <a16:creationId xmlns:a16="http://schemas.microsoft.com/office/drawing/2014/main" id="{7EC5DA0A-58CA-0AA0-CB72-CD24C28C0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7033" y="786300"/>
            <a:ext cx="531540" cy="465821"/>
          </a:xfrm>
          <a:prstGeom prst="rect">
            <a:avLst/>
          </a:prstGeom>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Interaktives Feedback</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4467660" y="2190993"/>
            <a:ext cx="3673199" cy="1475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Welche zentrale Erkenntnis nimmst Du mit für Dich</a:t>
            </a:r>
          </a:p>
          <a:p>
            <a:pPr algn="ctr"/>
            <a:r>
              <a:rPr lang="de-DE" dirty="0"/>
              <a:t> aus der Leadership </a:t>
            </a:r>
            <a:r>
              <a:rPr lang="de-DE" dirty="0" err="1"/>
              <a:t>Masterclass</a:t>
            </a:r>
            <a:r>
              <a:rPr lang="de-DE" dirty="0"/>
              <a:t>?</a:t>
            </a:r>
          </a:p>
        </p:txBody>
      </p:sp>
      <p:pic>
        <p:nvPicPr>
          <p:cNvPr id="4" name="Grafik 3" descr="Prost mit einfarbiger Füllung">
            <a:extLst>
              <a:ext uri="{FF2B5EF4-FFF2-40B4-BE49-F238E27FC236}">
                <a16:creationId xmlns:a16="http://schemas.microsoft.com/office/drawing/2014/main" id="{D57F4A97-5854-355A-510B-20BE0A7D5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63684" y="673906"/>
            <a:ext cx="652028" cy="652028"/>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9FE02-8419-4421-AF29-A6EC4CD8E966}"/>
              </a:ext>
            </a:extLst>
          </p:cNvPr>
          <p:cNvSpPr>
            <a:spLocks noGrp="1"/>
          </p:cNvSpPr>
          <p:nvPr>
            <p:ph type="title"/>
          </p:nvPr>
        </p:nvSpPr>
        <p:spPr>
          <a:xfrm>
            <a:off x="2092408" y="2704295"/>
            <a:ext cx="8007179" cy="1662211"/>
          </a:xfrm>
        </p:spPr>
        <p:txBody>
          <a:bodyPr/>
          <a:lstStyle/>
          <a:p>
            <a:r>
              <a:rPr lang="de-DE" dirty="0"/>
              <a:t>Vielen Dank für Dein Mitgestalten!</a:t>
            </a:r>
            <a:endParaRPr lang="de-CH" dirty="0"/>
          </a:p>
        </p:txBody>
      </p:sp>
      <p:sp>
        <p:nvSpPr>
          <p:cNvPr id="3" name="Textplatzhalter 2">
            <a:extLst>
              <a:ext uri="{FF2B5EF4-FFF2-40B4-BE49-F238E27FC236}">
                <a16:creationId xmlns:a16="http://schemas.microsoft.com/office/drawing/2014/main" id="{7076B58D-4D11-4867-ACA0-D8596AE62148}"/>
              </a:ext>
            </a:extLst>
          </p:cNvPr>
          <p:cNvSpPr>
            <a:spLocks noGrp="1"/>
          </p:cNvSpPr>
          <p:nvPr>
            <p:ph type="body" sz="quarter" idx="10"/>
          </p:nvPr>
        </p:nvSpPr>
        <p:spPr>
          <a:xfrm>
            <a:off x="2682078" y="3960467"/>
            <a:ext cx="6827837" cy="492157"/>
          </a:xfrm>
        </p:spPr>
        <p:txBody>
          <a:bodyPr/>
          <a:lstStyle/>
          <a:p>
            <a:r>
              <a:rPr lang="de-DE" sz="2000" dirty="0"/>
              <a:t>Lasst uns nun umsetzen und Dinge selbst verändern. Alle umgesetzten Veränderungen werden im Intranet publiziert. Die von Euch gewählte beste Veränderung wird prämiert. Macht mit. Es lohnt sich! Bitte sendet Eure Vorschläge bis zum </a:t>
            </a:r>
            <a:r>
              <a:rPr lang="de-DE" sz="2000" b="1" dirty="0">
                <a:solidFill>
                  <a:schemeClr val="accent1"/>
                </a:solidFill>
              </a:rPr>
              <a:t>31. März 2024 </a:t>
            </a:r>
            <a:r>
              <a:rPr lang="de-DE" sz="2000" dirty="0"/>
              <a:t>an: </a:t>
            </a:r>
            <a:r>
              <a:rPr lang="de-CH" sz="2000" b="1" u="sng" dirty="0">
                <a:solidFill>
                  <a:schemeClr val="accent1"/>
                </a:solidFill>
                <a:latin typeface="+mj-lt"/>
                <a:ea typeface="Calibri" panose="020F0502020204030204" pitchFamily="34" charset="0"/>
                <a:hlinkClick r:id="rId2">
                  <a:extLst>
                    <a:ext uri="{A12FA001-AC4F-418D-AE19-62706E023703}">
                      <ahyp:hlinkClr xmlns:ahyp="http://schemas.microsoft.com/office/drawing/2018/hyperlinkcolor" val="tx"/>
                    </a:ext>
                  </a:extLst>
                </a:hlinkClick>
              </a:rPr>
              <a:t>training@compass-group.ch</a:t>
            </a:r>
            <a:br>
              <a:rPr lang="de-DE" sz="1200" b="1" u="sng" dirty="0">
                <a:solidFill>
                  <a:schemeClr val="accent1"/>
                </a:solidFill>
                <a:latin typeface="+mj-lt"/>
                <a:ea typeface="Calibri" panose="020F0502020204030204" pitchFamily="34" charset="0"/>
              </a:rPr>
            </a:br>
            <a:br>
              <a:rPr lang="de-DE" sz="1200" b="1" u="sng" dirty="0">
                <a:solidFill>
                  <a:schemeClr val="accent1"/>
                </a:solidFill>
                <a:latin typeface="+mj-lt"/>
                <a:ea typeface="Calibri" panose="020F0502020204030204" pitchFamily="34" charset="0"/>
              </a:rPr>
            </a:br>
            <a:r>
              <a:rPr lang="de-DE" sz="2000" dirty="0">
                <a:latin typeface="+mj-lt"/>
              </a:rPr>
              <a:t>Die Unterlagen hierfür findet ihr auf:</a:t>
            </a:r>
            <a:br>
              <a:rPr lang="de-DE" sz="2000" dirty="0">
                <a:latin typeface="+mj-lt"/>
              </a:rPr>
            </a:br>
            <a:r>
              <a:rPr lang="de-DE" sz="2000" b="1" dirty="0">
                <a:solidFill>
                  <a:schemeClr val="accent1"/>
                </a:solidFill>
                <a:latin typeface="+mj-lt"/>
              </a:rPr>
              <a:t>compass-group.promovetm.com </a:t>
            </a:r>
          </a:p>
        </p:txBody>
      </p:sp>
    </p:spTree>
    <p:extLst>
      <p:ext uri="{BB962C8B-B14F-4D97-AF65-F5344CB8AC3E}">
        <p14:creationId xmlns:p14="http://schemas.microsoft.com/office/powerpoint/2010/main" val="13456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Gesamtprogramm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Druck vermindern, Führung verbessern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262421" y="1684969"/>
            <a:ext cx="2041072" cy="1261884"/>
          </a:xfrm>
          <a:prstGeom prst="rect">
            <a:avLst/>
          </a:prstGeom>
          <a:noFill/>
        </p:spPr>
        <p:txBody>
          <a:bodyPr wrap="none" rtlCol="0">
            <a:spAutoFit/>
          </a:bodyPr>
          <a:lstStyle/>
          <a:p>
            <a:pPr algn="ctr"/>
            <a:r>
              <a:rPr lang="de-DE" sz="2000" dirty="0">
                <a:solidFill>
                  <a:schemeClr val="bg1"/>
                </a:solidFill>
              </a:rPr>
              <a:t>Workshop 1:</a:t>
            </a:r>
            <a:br>
              <a:rPr lang="de-DE" sz="2000" dirty="0">
                <a:solidFill>
                  <a:schemeClr val="bg1"/>
                </a:solidFill>
              </a:rPr>
            </a:br>
            <a:r>
              <a:rPr lang="de-DE" sz="2000" dirty="0">
                <a:solidFill>
                  <a:schemeClr val="bg1"/>
                </a:solidFill>
              </a:rPr>
              <a:t>Was ist Führung</a:t>
            </a:r>
          </a:p>
          <a:p>
            <a:pPr algn="ct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562741" y="1684969"/>
            <a:ext cx="2335896" cy="1261884"/>
          </a:xfrm>
          <a:prstGeom prst="rect">
            <a:avLst/>
          </a:prstGeom>
          <a:noFill/>
        </p:spPr>
        <p:txBody>
          <a:bodyPr wrap="none" rtlCol="0">
            <a:spAutoFit/>
          </a:bodyPr>
          <a:lstStyle/>
          <a:p>
            <a:pPr algn="ctr"/>
            <a:r>
              <a:rPr lang="de-DE" sz="2000" dirty="0">
                <a:solidFill>
                  <a:schemeClr val="bg1"/>
                </a:solidFill>
              </a:rPr>
              <a:t>Workshop 2:</a:t>
            </a:r>
            <a:br>
              <a:rPr lang="de-DE" sz="2000" dirty="0">
                <a:solidFill>
                  <a:schemeClr val="bg1"/>
                </a:solidFill>
              </a:rPr>
            </a:br>
            <a:r>
              <a:rPr lang="de-DE" sz="2000" dirty="0">
                <a:solidFill>
                  <a:schemeClr val="bg1"/>
                </a:solidFill>
              </a:rPr>
              <a:t>Führung verstehen</a:t>
            </a:r>
          </a:p>
          <a:p>
            <a:pPr algn="ctr"/>
            <a:br>
              <a:rPr lang="de-DE" dirty="0">
                <a:solidFill>
                  <a:schemeClr val="bg1"/>
                </a:solidFill>
              </a:rPr>
            </a:br>
            <a:r>
              <a:rPr lang="de-DE" dirty="0">
                <a:solidFill>
                  <a:schemeClr val="bg1"/>
                </a:solidFill>
              </a:rPr>
              <a:t>Juni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1041392" y="3079567"/>
            <a:ext cx="2505973" cy="1292662"/>
          </a:xfrm>
          <a:prstGeom prst="rect">
            <a:avLst/>
          </a:prstGeom>
          <a:noFill/>
        </p:spPr>
        <p:txBody>
          <a:bodyPr wrap="square" rtlCol="0">
            <a:spAutoFit/>
          </a:bodyPr>
          <a:lstStyle/>
          <a:p>
            <a:pPr algn="ctr"/>
            <a:r>
              <a:rPr lang="de-DE" sz="2000" dirty="0">
                <a:solidFill>
                  <a:schemeClr val="bg1"/>
                </a:solidFill>
              </a:rPr>
              <a:t>Workshop 3:</a:t>
            </a:r>
            <a:br>
              <a:rPr lang="de-DE" sz="2000" dirty="0">
                <a:solidFill>
                  <a:schemeClr val="bg1"/>
                </a:solidFill>
              </a:rPr>
            </a:br>
            <a:r>
              <a:rPr lang="de-DE" sz="2000" dirty="0">
                <a:solidFill>
                  <a:schemeClr val="bg1"/>
                </a:solidFill>
              </a:rPr>
              <a:t>Selbstführung </a:t>
            </a:r>
            <a:br>
              <a:rPr lang="de-DE" sz="2000" dirty="0">
                <a:solidFill>
                  <a:schemeClr val="bg1"/>
                </a:solidFill>
              </a:rPr>
            </a:br>
            <a:r>
              <a:rPr lang="de-DE" sz="2000" dirty="0">
                <a:solidFill>
                  <a:schemeClr val="bg1"/>
                </a:solidFill>
              </a:rPr>
              <a:t>erleben</a:t>
            </a:r>
          </a:p>
          <a:p>
            <a:pPr algn="ctr"/>
            <a:r>
              <a:rPr lang="de-DE" dirty="0">
                <a:solidFill>
                  <a:schemeClr val="bg1"/>
                </a:solidFill>
              </a:rPr>
              <a:t>Oktober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580448" y="3082153"/>
            <a:ext cx="2335895" cy="1261884"/>
          </a:xfrm>
          <a:prstGeom prst="rect">
            <a:avLst/>
          </a:prstGeom>
          <a:noFill/>
          <a:ln>
            <a:noFill/>
          </a:ln>
        </p:spPr>
        <p:txBody>
          <a:bodyPr wrap="square" rtlCol="0">
            <a:spAutoFit/>
          </a:bodyPr>
          <a:lstStyle/>
          <a:p>
            <a:pPr algn="ctr"/>
            <a:r>
              <a:rPr lang="de-DE" sz="2000" dirty="0">
                <a:solidFill>
                  <a:schemeClr val="bg1"/>
                </a:solidFill>
              </a:rPr>
              <a:t>Workshop 4:</a:t>
            </a:r>
            <a:br>
              <a:rPr lang="de-DE" sz="2000" dirty="0">
                <a:solidFill>
                  <a:schemeClr val="bg1"/>
                </a:solidFill>
              </a:rPr>
            </a:br>
            <a:r>
              <a:rPr lang="de-DE" sz="2000" dirty="0">
                <a:solidFill>
                  <a:schemeClr val="bg1"/>
                </a:solidFill>
              </a:rPr>
              <a:t>Führung gestalten</a:t>
            </a:r>
          </a:p>
          <a:p>
            <a:pPr algn="ctr"/>
            <a:br>
              <a:rPr lang="de-DE" dirty="0">
                <a:solidFill>
                  <a:schemeClr val="bg1"/>
                </a:solidFill>
              </a:rPr>
            </a:br>
            <a:r>
              <a:rPr lang="de-DE" dirty="0">
                <a:solidFill>
                  <a:schemeClr val="bg1"/>
                </a:solidFill>
              </a:rPr>
              <a:t>November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1103286" y="4451359"/>
            <a:ext cx="2350579" cy="1292662"/>
          </a:xfrm>
          <a:prstGeom prst="rect">
            <a:avLst/>
          </a:prstGeom>
          <a:noFill/>
        </p:spPr>
        <p:txBody>
          <a:bodyPr wrap="square" rtlCol="0">
            <a:spAutoFit/>
          </a:bodyPr>
          <a:lstStyle/>
          <a:p>
            <a:pPr algn="ctr"/>
            <a:r>
              <a:rPr lang="de-DE" sz="2000" dirty="0">
                <a:solidFill>
                  <a:schemeClr val="bg1"/>
                </a:solidFill>
              </a:rPr>
              <a:t>Workshop 5:</a:t>
            </a:r>
            <a:br>
              <a:rPr lang="de-DE" sz="2000" dirty="0">
                <a:solidFill>
                  <a:schemeClr val="bg1"/>
                </a:solidFill>
              </a:rPr>
            </a:br>
            <a:r>
              <a:rPr lang="de-DE" sz="2000" dirty="0">
                <a:solidFill>
                  <a:schemeClr val="bg1"/>
                </a:solidFill>
              </a:rPr>
              <a:t>Gespräche führen</a:t>
            </a:r>
            <a:br>
              <a:rPr lang="de-DE" sz="2000" dirty="0">
                <a:solidFill>
                  <a:schemeClr val="bg1"/>
                </a:solidFill>
              </a:rPr>
            </a:br>
            <a:endParaRPr lang="de-DE" sz="2000" dirty="0">
              <a:solidFill>
                <a:schemeClr val="bg1"/>
              </a:solidFill>
            </a:endParaRPr>
          </a:p>
          <a:p>
            <a:pPr algn="ctr"/>
            <a:r>
              <a:rPr lang="de-DE" dirty="0">
                <a:solidFill>
                  <a:schemeClr val="bg1"/>
                </a:solidFill>
              </a:rPr>
              <a:t>Januar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555397" y="4427723"/>
            <a:ext cx="2350579" cy="1292662"/>
          </a:xfrm>
          <a:prstGeom prst="rect">
            <a:avLst/>
          </a:prstGeom>
          <a:noFill/>
        </p:spPr>
        <p:txBody>
          <a:bodyPr wrap="none" rtlCol="0">
            <a:spAutoFit/>
          </a:bodyPr>
          <a:lstStyle/>
          <a:p>
            <a:pPr algn="ctr"/>
            <a:r>
              <a:rPr lang="de-DE" sz="2000" dirty="0">
                <a:solidFill>
                  <a:schemeClr val="bg1"/>
                </a:solidFill>
              </a:rPr>
              <a:t>Workshop 6:</a:t>
            </a:r>
            <a:br>
              <a:rPr lang="de-DE" sz="2000" dirty="0">
                <a:solidFill>
                  <a:schemeClr val="bg1"/>
                </a:solidFill>
              </a:rPr>
            </a:br>
            <a:r>
              <a:rPr lang="de-DE" sz="2000" dirty="0">
                <a:solidFill>
                  <a:schemeClr val="bg1"/>
                </a:solidFill>
              </a:rPr>
              <a:t>Mit Veränderungen</a:t>
            </a:r>
            <a:br>
              <a:rPr lang="de-DE" sz="2000" dirty="0">
                <a:solidFill>
                  <a:schemeClr val="bg1"/>
                </a:solidFill>
              </a:rPr>
            </a:br>
            <a:r>
              <a:rPr lang="de-DE" sz="2000" dirty="0">
                <a:solidFill>
                  <a:schemeClr val="bg1"/>
                </a:solidFill>
              </a:rPr>
              <a:t>umgehen</a:t>
            </a:r>
            <a:br>
              <a:rPr lang="de-DE" dirty="0">
                <a:solidFill>
                  <a:schemeClr val="bg1"/>
                </a:solidFill>
              </a:rPr>
            </a:br>
            <a:r>
              <a:rPr lang="de-DE" dirty="0">
                <a:solidFill>
                  <a:schemeClr val="bg1"/>
                </a:solidFill>
              </a:rPr>
              <a:t>Februar 2024</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Obligatorische</a:t>
            </a:r>
          </a:p>
          <a:p>
            <a:pPr algn="ctr"/>
            <a:r>
              <a:rPr lang="de-DE" sz="2000" dirty="0"/>
              <a:t>persönliche </a:t>
            </a:r>
            <a:br>
              <a:rPr lang="de-DE" sz="2000" dirty="0"/>
            </a:br>
            <a:r>
              <a:rPr lang="de-DE" sz="2000" dirty="0"/>
              <a:t>Entwicklungs-pläne</a:t>
            </a:r>
          </a:p>
          <a:p>
            <a:pPr algn="ctr"/>
            <a:endParaRPr lang="de-DE" sz="2000" dirty="0"/>
          </a:p>
          <a:p>
            <a:pPr algn="ctr"/>
            <a:r>
              <a:rPr lang="de-DE" sz="2000" dirty="0"/>
              <a:t>2*1h/Team</a:t>
            </a:r>
          </a:p>
          <a:p>
            <a:pPr algn="ctr"/>
            <a:br>
              <a:rPr lang="de-DE" sz="2000" dirty="0"/>
            </a:br>
            <a:r>
              <a:rPr lang="de-DE" sz="2000" dirty="0"/>
              <a:t>Zwischen </a:t>
            </a:r>
            <a:br>
              <a:rPr lang="de-DE" sz="2000" dirty="0"/>
            </a:br>
            <a:r>
              <a:rPr lang="de-DE" sz="2000" dirty="0"/>
              <a:t>Workshop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Freiwillige</a:t>
            </a:r>
          </a:p>
          <a:p>
            <a:pPr algn="ctr"/>
            <a:r>
              <a:rPr lang="de-DE" sz="2000" dirty="0"/>
              <a:t>persönliche </a:t>
            </a:r>
            <a:br>
              <a:rPr lang="de-DE" sz="2000" dirty="0"/>
            </a:br>
            <a:r>
              <a:rPr lang="de-DE" sz="2000" dirty="0"/>
              <a:t>Coachings</a:t>
            </a:r>
          </a:p>
          <a:p>
            <a:pPr algn="ctr"/>
            <a:endParaRPr lang="de-DE" sz="2000" dirty="0"/>
          </a:p>
          <a:p>
            <a:pPr algn="ctr"/>
            <a:endParaRPr lang="de-DE" sz="2000" dirty="0"/>
          </a:p>
          <a:p>
            <a:pPr algn="ctr"/>
            <a:r>
              <a:rPr lang="de-DE" sz="2000" dirty="0"/>
              <a:t>2*1h/Person</a:t>
            </a:r>
          </a:p>
          <a:p>
            <a:pPr algn="ctr"/>
            <a:br>
              <a:rPr lang="de-DE" sz="2000" dirty="0"/>
            </a:br>
            <a:r>
              <a:rPr lang="de-DE" sz="2000" dirty="0"/>
              <a:t>Nach </a:t>
            </a:r>
            <a:br>
              <a:rPr lang="de-DE" sz="2000" dirty="0"/>
            </a:br>
            <a:r>
              <a:rPr lang="de-DE" sz="2000" dirty="0"/>
              <a:t>Workshop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Abschlussveranstaltung</a:t>
            </a:r>
            <a:br>
              <a:rPr lang="de-DE" sz="2000" dirty="0"/>
            </a:br>
            <a:r>
              <a:rPr lang="de-DE" dirty="0"/>
              <a:t>Frühjahr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553221"/>
            <a:ext cx="7301271" cy="4564063"/>
          </a:xfrm>
        </p:spPr>
        <p:txBody>
          <a:bodyPr/>
          <a:lstStyle/>
          <a:p>
            <a:r>
              <a:rPr lang="de-CH" sz="2400" dirty="0">
                <a:latin typeface="+mj-lt"/>
                <a:ea typeface="Times New Roman" panose="02020603050405020304" pitchFamily="18" charset="0"/>
                <a:cs typeface="Times New Roman" panose="02020603050405020304" pitchFamily="18" charset="0"/>
              </a:rPr>
              <a:t>Einführung und </a:t>
            </a:r>
            <a:br>
              <a:rPr lang="de-CH" sz="2400" dirty="0">
                <a:latin typeface="+mj-lt"/>
                <a:ea typeface="Times New Roman" panose="02020603050405020304" pitchFamily="18" charset="0"/>
                <a:cs typeface="Times New Roman" panose="02020603050405020304" pitchFamily="18" charset="0"/>
              </a:rPr>
            </a:br>
            <a:r>
              <a:rPr lang="de-CH" sz="2400" dirty="0">
                <a:latin typeface="+mj-lt"/>
                <a:ea typeface="Times New Roman" panose="02020603050405020304" pitchFamily="18" charset="0"/>
                <a:cs typeface="Times New Roman" panose="02020603050405020304" pitchFamily="18" charset="0"/>
              </a:rPr>
              <a:t>Darstellen der Ziele</a:t>
            </a:r>
          </a:p>
          <a:p>
            <a:r>
              <a:rPr lang="de-CH" sz="2400" dirty="0">
                <a:latin typeface="+mj-lt"/>
                <a:ea typeface="Times New Roman" panose="02020603050405020304" pitchFamily="18" charset="0"/>
                <a:cs typeface="Times New Roman" panose="02020603050405020304" pitchFamily="18" charset="0"/>
              </a:rPr>
              <a:t>Reste vom letzten Mal</a:t>
            </a:r>
            <a:endParaRPr lang="de-CH" dirty="0">
              <a:latin typeface="+mj-lt"/>
              <a:ea typeface="Times New Roman" panose="02020603050405020304" pitchFamily="18" charset="0"/>
              <a:cs typeface="Times New Roman" panose="02020603050405020304" pitchFamily="18" charset="0"/>
            </a:endParaRPr>
          </a:p>
          <a:p>
            <a:r>
              <a:rPr lang="de-CH" sz="2400" dirty="0">
                <a:latin typeface="+mj-lt"/>
                <a:cs typeface="Times New Roman" panose="02020603050405020304" pitchFamily="18" charset="0"/>
              </a:rPr>
              <a:t>Warum braucht</a:t>
            </a:r>
            <a:r>
              <a:rPr lang="de-CH" dirty="0">
                <a:latin typeface="+mj-lt"/>
                <a:cs typeface="Times New Roman" panose="02020603050405020304" pitchFamily="18" charset="0"/>
              </a:rPr>
              <a:t> es Veränderungen</a:t>
            </a:r>
            <a:r>
              <a:rPr lang="de-CH" sz="2400" dirty="0">
                <a:latin typeface="+mj-lt"/>
                <a:cs typeface="Times New Roman" panose="02020603050405020304" pitchFamily="18" charset="0"/>
              </a:rPr>
              <a:t>?</a:t>
            </a:r>
            <a:endParaRPr lang="de-CH" dirty="0">
              <a:latin typeface="+mj-lt"/>
              <a:cs typeface="Times New Roman" panose="02020603050405020304" pitchFamily="18" charset="0"/>
            </a:endParaRPr>
          </a:p>
          <a:p>
            <a:r>
              <a:rPr lang="de-CH" dirty="0">
                <a:latin typeface="+mj-lt"/>
                <a:cs typeface="Times New Roman" panose="02020603050405020304" pitchFamily="18" charset="0"/>
              </a:rPr>
              <a:t>Wie wir Veränderungen meistern</a:t>
            </a:r>
          </a:p>
          <a:p>
            <a:r>
              <a:rPr lang="de-CH" dirty="0">
                <a:latin typeface="+mj-lt"/>
                <a:cs typeface="Times New Roman" panose="02020603050405020304" pitchFamily="18" charset="0"/>
              </a:rPr>
              <a:t>Die eigenen </a:t>
            </a:r>
            <a:r>
              <a:rPr lang="de-CH" b="1" dirty="0">
                <a:latin typeface="+mj-lt"/>
                <a:cs typeface="Times New Roman" panose="02020603050405020304" pitchFamily="18" charset="0"/>
              </a:rPr>
              <a:t>Veränderungsblockaden</a:t>
            </a:r>
            <a:br>
              <a:rPr lang="de-CH" b="1" dirty="0">
                <a:latin typeface="+mj-lt"/>
                <a:cs typeface="Times New Roman" panose="02020603050405020304" pitchFamily="18" charset="0"/>
              </a:rPr>
            </a:br>
            <a:r>
              <a:rPr lang="de-CH" b="1" dirty="0">
                <a:latin typeface="+mj-lt"/>
                <a:cs typeface="Times New Roman" panose="02020603050405020304" pitchFamily="18" charset="0"/>
              </a:rPr>
              <a:t>überwinden</a:t>
            </a:r>
            <a:r>
              <a:rPr lang="de-CH" dirty="0">
                <a:latin typeface="+mj-lt"/>
                <a:cs typeface="Times New Roman" panose="02020603050405020304" pitchFamily="18" charset="0"/>
              </a:rPr>
              <a:t>: Wovon darf ich mich </a:t>
            </a:r>
            <a:br>
              <a:rPr lang="de-CH" dirty="0">
                <a:latin typeface="+mj-lt"/>
                <a:cs typeface="Times New Roman" panose="02020603050405020304" pitchFamily="18" charset="0"/>
              </a:rPr>
            </a:br>
            <a:r>
              <a:rPr lang="de-CH" dirty="0">
                <a:latin typeface="+mj-lt"/>
                <a:cs typeface="Times New Roman" panose="02020603050405020304" pitchFamily="18" charset="0"/>
              </a:rPr>
              <a:t>verabschieden?</a:t>
            </a:r>
          </a:p>
          <a:p>
            <a:r>
              <a:rPr lang="de-CH" dirty="0">
                <a:latin typeface="+mj-lt"/>
                <a:cs typeface="Times New Roman" panose="02020603050405020304" pitchFamily="18" charset="0"/>
              </a:rPr>
              <a:t>Vom Feedback zum </a:t>
            </a:r>
            <a:r>
              <a:rPr lang="de-CH" b="1" dirty="0" err="1">
                <a:latin typeface="+mj-lt"/>
                <a:cs typeface="Times New Roman" panose="02020603050405020304" pitchFamily="18" charset="0"/>
              </a:rPr>
              <a:t>Feedforward</a:t>
            </a:r>
            <a:r>
              <a:rPr lang="de-CH" b="1" dirty="0">
                <a:latin typeface="+mj-lt"/>
                <a:cs typeface="Times New Roman" panose="02020603050405020304" pitchFamily="18" charset="0"/>
              </a:rPr>
              <a:t> </a:t>
            </a:r>
          </a:p>
          <a:p>
            <a:r>
              <a:rPr lang="de-CH" dirty="0">
                <a:latin typeface="+mj-lt"/>
                <a:cs typeface="Times New Roman" panose="02020603050405020304" pitchFamily="18" charset="0"/>
              </a:rPr>
              <a:t>Interaktives Feedback</a:t>
            </a:r>
            <a:br>
              <a:rPr lang="de-CH" dirty="0">
                <a:latin typeface="+mj-lt"/>
                <a:cs typeface="Times New Roman" panose="02020603050405020304" pitchFamily="18" charset="0"/>
              </a:rPr>
            </a:br>
            <a:r>
              <a:rPr lang="de-CH" dirty="0">
                <a:latin typeface="+mj-lt"/>
                <a:cs typeface="Times New Roman" panose="02020603050405020304" pitchFamily="18" charset="0"/>
              </a:rPr>
              <a:t>Check-Out</a:t>
            </a:r>
          </a:p>
          <a:p>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9161" y="1690525"/>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3794" y="2238153"/>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5728" y="3189380"/>
            <a:ext cx="571656" cy="5716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7300" y="4764883"/>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553" y="3884816"/>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832120" y="4094599"/>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8021577" y="167162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8058199" y="276887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7667008" y="32511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30‘‘</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8011868" y="400406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575872" y="477402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7958128" y="538888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87407" y="2850243"/>
              <a:ext cx="417186" cy="417186"/>
            </a:xfrm>
            <a:prstGeom prst="rect">
              <a:avLst/>
            </a:prstGeom>
          </p:spPr>
        </p:pic>
      </p:grpSp>
      <p:sp>
        <p:nvSpPr>
          <p:cNvPr id="2" name="Ellipse 1">
            <a:extLst>
              <a:ext uri="{FF2B5EF4-FFF2-40B4-BE49-F238E27FC236}">
                <a16:creationId xmlns:a16="http://schemas.microsoft.com/office/drawing/2014/main" id="{97B9754B-C162-8D42-932F-A07AD8D50828}"/>
              </a:ext>
            </a:extLst>
          </p:cNvPr>
          <p:cNvSpPr/>
          <p:nvPr/>
        </p:nvSpPr>
        <p:spPr>
          <a:xfrm>
            <a:off x="7681842" y="228829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pic>
        <p:nvPicPr>
          <p:cNvPr id="19" name="Grafik 18" descr="Gruppe von Männern mit einfarbiger Füllung">
            <a:extLst>
              <a:ext uri="{FF2B5EF4-FFF2-40B4-BE49-F238E27FC236}">
                <a16:creationId xmlns:a16="http://schemas.microsoft.com/office/drawing/2014/main" id="{601F860C-8CD6-A785-04DF-2BBC0109F7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6272" y="2706747"/>
            <a:ext cx="556456" cy="556456"/>
          </a:xfrm>
          <a:prstGeom prst="rect">
            <a:avLst/>
          </a:prstGeom>
        </p:spPr>
      </p:pic>
      <p:sp>
        <p:nvSpPr>
          <p:cNvPr id="23" name="Textplatzhalter 4">
            <a:extLst>
              <a:ext uri="{FF2B5EF4-FFF2-40B4-BE49-F238E27FC236}">
                <a16:creationId xmlns:a16="http://schemas.microsoft.com/office/drawing/2014/main" id="{B9872825-06C1-75E2-9DFE-7BFDCDAFCFB3}"/>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Mit Veränderungen umgehen</a:t>
            </a:r>
          </a:p>
          <a:p>
            <a:endParaRPr lang="de-CH" dirty="0"/>
          </a:p>
          <a:p>
            <a:endParaRPr lang="de-CH" dirty="0"/>
          </a:p>
          <a:p>
            <a:endParaRPr lang="de-CH" dirty="0"/>
          </a:p>
        </p:txBody>
      </p:sp>
      <p:pic>
        <p:nvPicPr>
          <p:cNvPr id="25" name="Grafik 24" descr="Prost mit einfarbiger Füllung">
            <a:extLst>
              <a:ext uri="{FF2B5EF4-FFF2-40B4-BE49-F238E27FC236}">
                <a16:creationId xmlns:a16="http://schemas.microsoft.com/office/drawing/2014/main" id="{FA0C0AF8-572D-44DD-9ED3-900F1FE510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89812" y="5342208"/>
            <a:ext cx="652028" cy="652028"/>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a:xfrm>
            <a:off x="169553" y="924540"/>
            <a:ext cx="11504330" cy="650021"/>
          </a:xfrm>
        </p:spPr>
        <p:txBody>
          <a:bodyPr/>
          <a:lstStyle/>
          <a:p>
            <a:r>
              <a:rPr lang="de-DE" dirty="0"/>
              <a:t>Wer wir sind</a:t>
            </a:r>
            <a:endParaRPr lang="de-CH" dirty="0"/>
          </a:p>
        </p:txBody>
      </p:sp>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6" name="Textplatzhalter 4">
            <a:extLst>
              <a:ext uri="{FF2B5EF4-FFF2-40B4-BE49-F238E27FC236}">
                <a16:creationId xmlns:a16="http://schemas.microsoft.com/office/drawing/2014/main" id="{4D000E4B-91FF-AF8C-46F5-4DDFC55D78D5}"/>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Mit Veränderungen umgehen</a:t>
            </a:r>
          </a:p>
          <a:p>
            <a:endParaRPr lang="de-CH" dirty="0"/>
          </a:p>
          <a:p>
            <a:endParaRPr lang="de-CH" dirty="0"/>
          </a:p>
        </p:txBody>
      </p:sp>
      <p:sp>
        <p:nvSpPr>
          <p:cNvPr id="7" name="Textplatzhalter 3">
            <a:extLst>
              <a:ext uri="{FF2B5EF4-FFF2-40B4-BE49-F238E27FC236}">
                <a16:creationId xmlns:a16="http://schemas.microsoft.com/office/drawing/2014/main" id="{9174EAC2-82EC-EA23-8DC2-C9EE9111135A}"/>
              </a:ext>
            </a:extLst>
          </p:cNvPr>
          <p:cNvSpPr>
            <a:spLocks noGrp="1"/>
          </p:cNvSpPr>
          <p:nvPr>
            <p:ph type="body" sz="quarter" idx="18"/>
          </p:nvPr>
        </p:nvSpPr>
        <p:spPr>
          <a:xfrm>
            <a:off x="4484319" y="1667940"/>
            <a:ext cx="7396298" cy="4564062"/>
          </a:xfrm>
        </p:spPr>
        <p:txBody>
          <a:bodyPr/>
          <a:lstStyle/>
          <a:p>
            <a:pPr marL="0" indent="0">
              <a:buNone/>
            </a:pPr>
            <a:r>
              <a:rPr lang="de-DE" b="1" dirty="0">
                <a:solidFill>
                  <a:schemeClr val="accent1"/>
                </a:solidFill>
                <a:effectLst/>
                <a:latin typeface="+mj-lt"/>
                <a:ea typeface="Times New Roman" panose="02020603050405020304" pitchFamily="18" charset="0"/>
              </a:rPr>
              <a:t>René Grüter</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Laufbahnberater, Outplacement- und Führungs-Coach, SVEB-1. Chemiker HTL. In Forschung und leitenden Linienfunktionen in Verkauf/Marketing, Business Management sowie als Führungscoach und im Change Management in der Chemie- und Pharmaindustrie tätig. Executive Search / Rekrutierung von Führungskräften. Schwerpunkte: Change Management. Laufbahnberatung. </a:t>
            </a:r>
            <a:endParaRPr lang="de-CH" sz="2000" dirty="0">
              <a:effectLst/>
              <a:latin typeface="+mj-lt"/>
              <a:ea typeface="Times New Roman" panose="02020603050405020304" pitchFamily="18" charset="0"/>
            </a:endParaRPr>
          </a:p>
        </p:txBody>
      </p:sp>
      <p:pic>
        <p:nvPicPr>
          <p:cNvPr id="8" name="Picture 2" descr="Coach Zürich: René Grüter">
            <a:extLst>
              <a:ext uri="{FF2B5EF4-FFF2-40B4-BE49-F238E27FC236}">
                <a16:creationId xmlns:a16="http://schemas.microsoft.com/office/drawing/2014/main" id="{448F1789-1AA5-0010-B4D2-2892E833D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276" y="1647645"/>
            <a:ext cx="2291059" cy="15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D0332-BF7B-487B-95FC-C17655D83715}"/>
              </a:ext>
            </a:extLst>
          </p:cNvPr>
          <p:cNvSpPr>
            <a:spLocks noGrp="1"/>
          </p:cNvSpPr>
          <p:nvPr>
            <p:ph type="title"/>
          </p:nvPr>
        </p:nvSpPr>
        <p:spPr/>
        <p:txBody>
          <a:bodyPr/>
          <a:lstStyle/>
          <a:p>
            <a:r>
              <a:rPr lang="de-DE" dirty="0"/>
              <a:t>Wer wir sind</a:t>
            </a:r>
            <a:endParaRPr lang="de-CH" dirty="0"/>
          </a:p>
        </p:txBody>
      </p:sp>
      <p:pic>
        <p:nvPicPr>
          <p:cNvPr id="6" name="Grafik 5" descr="Zurück mit einfarbiger Füllung">
            <a:extLst>
              <a:ext uri="{FF2B5EF4-FFF2-40B4-BE49-F238E27FC236}">
                <a16:creationId xmlns:a16="http://schemas.microsoft.com/office/drawing/2014/main" id="{E1676869-FBA3-AA75-8D4C-26DC830F3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7" name="Textplatzhalter 4">
            <a:extLst>
              <a:ext uri="{FF2B5EF4-FFF2-40B4-BE49-F238E27FC236}">
                <a16:creationId xmlns:a16="http://schemas.microsoft.com/office/drawing/2014/main" id="{3115EE4D-51F9-D8AB-6908-EAFFC1A3718D}"/>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Mit Veränderungen umgehen</a:t>
            </a:r>
          </a:p>
          <a:p>
            <a:endParaRPr lang="de-CH" dirty="0"/>
          </a:p>
          <a:p>
            <a:endParaRPr lang="de-CH" dirty="0"/>
          </a:p>
        </p:txBody>
      </p:sp>
      <p:sp>
        <p:nvSpPr>
          <p:cNvPr id="5" name="Textplatzhalter 3">
            <a:extLst>
              <a:ext uri="{FF2B5EF4-FFF2-40B4-BE49-F238E27FC236}">
                <a16:creationId xmlns:a16="http://schemas.microsoft.com/office/drawing/2014/main" id="{341F15A8-B451-2598-D76A-7D6B6CFE3337}"/>
              </a:ext>
            </a:extLst>
          </p:cNvPr>
          <p:cNvSpPr>
            <a:spLocks noGrp="1"/>
          </p:cNvSpPr>
          <p:nvPr>
            <p:ph type="body" sz="quarter" idx="18"/>
          </p:nvPr>
        </p:nvSpPr>
        <p:spPr>
          <a:xfrm>
            <a:off x="4672209" y="1530154"/>
            <a:ext cx="7208408" cy="4908224"/>
          </a:xfrm>
        </p:spPr>
        <p:txBody>
          <a:bodyPr/>
          <a:lstStyle/>
          <a:p>
            <a:pPr marL="0" indent="0">
              <a:buNone/>
            </a:pPr>
            <a:r>
              <a:rPr lang="de-DE" b="1" dirty="0">
                <a:solidFill>
                  <a:schemeClr val="accent1"/>
                </a:solidFill>
                <a:effectLst/>
                <a:latin typeface="+mj-lt"/>
                <a:ea typeface="Times New Roman" panose="02020603050405020304" pitchFamily="18" charset="0"/>
              </a:rPr>
              <a:t>Natalie Williams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br>
              <a:rPr lang="de-DE" sz="2000" b="0" i="0" dirty="0">
                <a:solidFill>
                  <a:srgbClr val="000000"/>
                </a:solidFill>
                <a:effectLst/>
                <a:latin typeface="+mj-lt"/>
              </a:rPr>
            </a:br>
            <a:r>
              <a:rPr lang="de-CH" sz="2000" b="0" i="0" dirty="0">
                <a:solidFill>
                  <a:srgbClr val="000000"/>
                </a:solidFill>
                <a:effectLst/>
                <a:latin typeface="+mj-lt"/>
              </a:rPr>
              <a:t>Eidg. Dipl. Marketingfachfrau, Dipl. Marketingleiterin, </a:t>
            </a:r>
            <a:r>
              <a:rPr lang="de-CH" sz="2000" b="0" i="0" dirty="0" err="1">
                <a:solidFill>
                  <a:srgbClr val="000000"/>
                </a:solidFill>
                <a:effectLst/>
                <a:latin typeface="+mj-lt"/>
              </a:rPr>
              <a:t>Zert</a:t>
            </a:r>
            <a:r>
              <a:rPr lang="de-CH" sz="2000" b="0" i="0" dirty="0">
                <a:solidFill>
                  <a:srgbClr val="000000"/>
                </a:solidFill>
                <a:effectLst/>
                <a:latin typeface="+mj-lt"/>
              </a:rPr>
              <a:t>. </a:t>
            </a:r>
            <a:r>
              <a:rPr lang="de-CH" sz="2000" b="0" i="0" dirty="0" err="1">
                <a:solidFill>
                  <a:srgbClr val="000000"/>
                </a:solidFill>
                <a:effectLst/>
                <a:latin typeface="+mj-lt"/>
              </a:rPr>
              <a:t>Advanced</a:t>
            </a:r>
            <a:r>
              <a:rPr lang="de-CH" sz="2000" b="0" i="0" dirty="0">
                <a:solidFill>
                  <a:srgbClr val="000000"/>
                </a:solidFill>
                <a:effectLst/>
                <a:latin typeface="+mj-lt"/>
              </a:rPr>
              <a:t> Leadership, </a:t>
            </a:r>
            <a:r>
              <a:rPr lang="de-CH" sz="2000" b="0" i="0" dirty="0" err="1">
                <a:solidFill>
                  <a:srgbClr val="000000"/>
                </a:solidFill>
                <a:effectLst/>
                <a:latin typeface="+mj-lt"/>
              </a:rPr>
              <a:t>Zert</a:t>
            </a:r>
            <a:r>
              <a:rPr lang="de-CH" sz="2000" b="0" i="0" dirty="0">
                <a:solidFill>
                  <a:srgbClr val="000000"/>
                </a:solidFill>
                <a:effectLst/>
                <a:latin typeface="+mj-lt"/>
              </a:rPr>
              <a:t>. Ressourcenorientierter Coach, </a:t>
            </a:r>
            <a:r>
              <a:rPr lang="de-CH" sz="2000" b="0" i="0" dirty="0" err="1">
                <a:solidFill>
                  <a:srgbClr val="000000"/>
                </a:solidFill>
                <a:effectLst/>
                <a:latin typeface="+mj-lt"/>
              </a:rPr>
              <a:t>Eidg.Dipl</a:t>
            </a:r>
            <a:r>
              <a:rPr lang="de-CH" sz="2000" b="0" i="0" dirty="0">
                <a:solidFill>
                  <a:srgbClr val="000000"/>
                </a:solidFill>
                <a:effectLst/>
                <a:latin typeface="+mj-lt"/>
              </a:rPr>
              <a:t>. Kauffrau und </a:t>
            </a:r>
            <a:r>
              <a:rPr lang="de-CH" sz="2000" b="0" i="0" dirty="0" err="1">
                <a:solidFill>
                  <a:srgbClr val="000000"/>
                </a:solidFill>
                <a:effectLst/>
                <a:latin typeface="+mj-lt"/>
              </a:rPr>
              <a:t>Zert</a:t>
            </a:r>
            <a:r>
              <a:rPr lang="de-CH" sz="2000" b="0" i="0" dirty="0">
                <a:solidFill>
                  <a:srgbClr val="000000"/>
                </a:solidFill>
                <a:effectLst/>
                <a:latin typeface="+mj-lt"/>
              </a:rPr>
              <a:t>. </a:t>
            </a:r>
            <a:r>
              <a:rPr lang="de-CH" sz="2000" b="0" i="0" dirty="0" err="1">
                <a:solidFill>
                  <a:srgbClr val="000000"/>
                </a:solidFill>
                <a:effectLst/>
                <a:latin typeface="+mj-lt"/>
              </a:rPr>
              <a:t>Scrum</a:t>
            </a:r>
            <a:r>
              <a:rPr lang="de-CH" sz="2000" b="0" i="0" dirty="0">
                <a:solidFill>
                  <a:srgbClr val="000000"/>
                </a:solidFill>
                <a:effectLst/>
                <a:latin typeface="+mj-lt"/>
              </a:rPr>
              <a:t> Master. Mitglied der Swiss Coaching </a:t>
            </a:r>
            <a:r>
              <a:rPr lang="de-CH" sz="2000" b="0" i="0" dirty="0" err="1">
                <a:solidFill>
                  <a:srgbClr val="000000"/>
                </a:solidFill>
                <a:effectLst/>
                <a:latin typeface="+mj-lt"/>
              </a:rPr>
              <a:t>Association</a:t>
            </a:r>
            <a:r>
              <a:rPr lang="de-CH" sz="2000" b="0" i="0" dirty="0">
                <a:solidFill>
                  <a:srgbClr val="000000"/>
                </a:solidFill>
                <a:effectLst/>
                <a:latin typeface="+mj-lt"/>
              </a:rPr>
              <a:t> und langjährige Berufserfahrung in nationalen und internationalen Unternehmen (B2B, B2C). Fundierte Erfahrung in den Bereichen Kommunikation, Marketing, Beratung, Coaching, Führung, Training, Digitalisierung, Projekt- und Prozessmanagement, im nationalen sowie internationalen Umfeld in den Bereichen: Retail, Technologie- Software und Daten, Gebäudetechnik, Industrie Verpackungen- und Produktionsanlagen.</a:t>
            </a:r>
            <a:endParaRPr lang="de-CH" sz="2000" dirty="0">
              <a:latin typeface="+mj-lt"/>
            </a:endParaRPr>
          </a:p>
        </p:txBody>
      </p:sp>
      <p:pic>
        <p:nvPicPr>
          <p:cNvPr id="10" name="Picture 2">
            <a:extLst>
              <a:ext uri="{FF2B5EF4-FFF2-40B4-BE49-F238E27FC236}">
                <a16:creationId xmlns:a16="http://schemas.microsoft.com/office/drawing/2014/main" id="{7C645F9F-24B5-E75A-9301-3D38327B5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573" y="1603830"/>
            <a:ext cx="2394762" cy="159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9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D0332-BF7B-487B-95FC-C17655D83715}"/>
              </a:ext>
            </a:extLst>
          </p:cNvPr>
          <p:cNvSpPr>
            <a:spLocks noGrp="1"/>
          </p:cNvSpPr>
          <p:nvPr>
            <p:ph type="title"/>
          </p:nvPr>
        </p:nvSpPr>
        <p:spPr/>
        <p:txBody>
          <a:bodyPr/>
          <a:lstStyle/>
          <a:p>
            <a:r>
              <a:rPr lang="de-DE" dirty="0"/>
              <a:t>Ziele heute</a:t>
            </a:r>
            <a:endParaRPr lang="de-CH" dirty="0"/>
          </a:p>
        </p:txBody>
      </p:sp>
      <p:sp>
        <p:nvSpPr>
          <p:cNvPr id="4" name="Textplatzhalter 3">
            <a:extLst>
              <a:ext uri="{FF2B5EF4-FFF2-40B4-BE49-F238E27FC236}">
                <a16:creationId xmlns:a16="http://schemas.microsoft.com/office/drawing/2014/main" id="{14E32DFA-A3F2-4134-89FA-BD413F1A3056}"/>
              </a:ext>
            </a:extLst>
          </p:cNvPr>
          <p:cNvSpPr>
            <a:spLocks noGrp="1"/>
          </p:cNvSpPr>
          <p:nvPr>
            <p:ph type="body" sz="quarter" idx="18"/>
          </p:nvPr>
        </p:nvSpPr>
        <p:spPr>
          <a:xfrm>
            <a:off x="4838700" y="1889126"/>
            <a:ext cx="7270442" cy="4564062"/>
          </a:xfrm>
        </p:spPr>
        <p:txBody>
          <a:bodyPr/>
          <a:lstStyle/>
          <a:p>
            <a:r>
              <a:rPr lang="de-CH" dirty="0">
                <a:effectLst/>
                <a:latin typeface="+mj-lt"/>
                <a:ea typeface="Times New Roman" panose="02020603050405020304" pitchFamily="18" charset="0"/>
              </a:rPr>
              <a:t>Du lernst, Veränderungen als Chance zu erkennen.</a:t>
            </a:r>
            <a:endParaRPr lang="de-CH" dirty="0">
              <a:latin typeface="+mj-lt"/>
              <a:ea typeface="Times New Roman" panose="02020603050405020304" pitchFamily="18" charset="0"/>
            </a:endParaRPr>
          </a:p>
          <a:p>
            <a:r>
              <a:rPr lang="de-CH" dirty="0">
                <a:effectLst/>
                <a:latin typeface="+mj-lt"/>
                <a:ea typeface="Times New Roman" panose="02020603050405020304" pitchFamily="18" charset="0"/>
                <a:cs typeface="Times New Roman" panose="02020603050405020304" pitchFamily="18" charset="0"/>
              </a:rPr>
              <a:t>Du erfährst, wie Du die eigenen Veränderungsblockaden überwinden kannst.</a:t>
            </a:r>
          </a:p>
          <a:p>
            <a:r>
              <a:rPr lang="de-CH" dirty="0">
                <a:effectLst/>
                <a:latin typeface="+mj-lt"/>
                <a:ea typeface="Times New Roman" panose="02020603050405020304" pitchFamily="18" charset="0"/>
                <a:cs typeface="Times New Roman" panose="02020603050405020304" pitchFamily="18" charset="0"/>
              </a:rPr>
              <a:t>Du schliesst Deinen persönlichen Entwicklungsplan durch ein persönliches </a:t>
            </a:r>
            <a:r>
              <a:rPr lang="de-CH" dirty="0" err="1">
                <a:effectLst/>
                <a:latin typeface="+mj-lt"/>
                <a:ea typeface="Times New Roman" panose="02020603050405020304" pitchFamily="18" charset="0"/>
                <a:cs typeface="Times New Roman" panose="02020603050405020304" pitchFamily="18" charset="0"/>
              </a:rPr>
              <a:t>Feedforward</a:t>
            </a:r>
            <a:r>
              <a:rPr lang="de-CH" dirty="0">
                <a:effectLst/>
                <a:latin typeface="+mj-lt"/>
                <a:ea typeface="Times New Roman" panose="02020603050405020304" pitchFamily="18" charset="0"/>
                <a:cs typeface="Times New Roman" panose="02020603050405020304" pitchFamily="18" charset="0"/>
              </a:rPr>
              <a:t> ab.</a:t>
            </a:r>
          </a:p>
          <a:p>
            <a:pPr marL="0" indent="0">
              <a:buNone/>
            </a:pPr>
            <a:endParaRPr lang="de-CH" dirty="0"/>
          </a:p>
        </p:txBody>
      </p:sp>
      <p:pic>
        <p:nvPicPr>
          <p:cNvPr id="6" name="Grafik 5" descr="Zurück mit einfarbiger Füllung">
            <a:extLst>
              <a:ext uri="{FF2B5EF4-FFF2-40B4-BE49-F238E27FC236}">
                <a16:creationId xmlns:a16="http://schemas.microsoft.com/office/drawing/2014/main" id="{E1676869-FBA3-AA75-8D4C-26DC830F3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7" name="Textplatzhalter 4">
            <a:extLst>
              <a:ext uri="{FF2B5EF4-FFF2-40B4-BE49-F238E27FC236}">
                <a16:creationId xmlns:a16="http://schemas.microsoft.com/office/drawing/2014/main" id="{3115EE4D-51F9-D8AB-6908-EAFFC1A3718D}"/>
              </a:ext>
            </a:extLst>
          </p:cNvPr>
          <p:cNvSpPr>
            <a:spLocks noGrp="1"/>
          </p:cNvSpPr>
          <p:nvPr>
            <p:ph type="body" sz="quarter" idx="40"/>
          </p:nvPr>
        </p:nvSpPr>
        <p:spPr>
          <a:xfrm>
            <a:off x="384175" y="146050"/>
            <a:ext cx="4454525" cy="190500"/>
          </a:xfrm>
        </p:spPr>
        <p:txBody>
          <a:bodyPr>
            <a:normAutofit fontScale="92500" lnSpcReduction="10000"/>
          </a:bodyPr>
          <a:lstStyle/>
          <a:p>
            <a:r>
              <a:rPr lang="de-CH" dirty="0"/>
              <a:t>Mit Veränderungen umgehen</a:t>
            </a:r>
          </a:p>
          <a:p>
            <a:endParaRPr lang="de-CH" dirty="0"/>
          </a:p>
          <a:p>
            <a:endParaRPr lang="de-CH" dirty="0"/>
          </a:p>
        </p:txBody>
      </p:sp>
    </p:spTree>
    <p:extLst>
      <p:ext uri="{BB962C8B-B14F-4D97-AF65-F5344CB8AC3E}">
        <p14:creationId xmlns:p14="http://schemas.microsoft.com/office/powerpoint/2010/main" val="214750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Warum braucht es Veränderungen?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de-CH" dirty="0"/>
              <a:t>Ohne Veränderung kein Leben</a:t>
            </a:r>
          </a:p>
        </p:txBody>
      </p:sp>
      <p:pic>
        <p:nvPicPr>
          <p:cNvPr id="52" name="Grafik 51" descr="Gruppe von Männern mit einfarbiger Füllung">
            <a:extLst>
              <a:ext uri="{FF2B5EF4-FFF2-40B4-BE49-F238E27FC236}">
                <a16:creationId xmlns:a16="http://schemas.microsoft.com/office/drawing/2014/main" id="{1F0E7A19-7C7C-B7FE-39FE-92C50EEEA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pic>
        <p:nvPicPr>
          <p:cNvPr id="6" name="Picture 2">
            <a:extLst>
              <a:ext uri="{FF2B5EF4-FFF2-40B4-BE49-F238E27FC236}">
                <a16:creationId xmlns:a16="http://schemas.microsoft.com/office/drawing/2014/main" id="{95EEA780-CDDE-4B85-BB42-6991211B5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985" y="1920988"/>
            <a:ext cx="7203081" cy="432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Wie wir Veränderungen meistern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sp>
        <p:nvSpPr>
          <p:cNvPr id="36" name="Textfeld 35">
            <a:extLst>
              <a:ext uri="{FF2B5EF4-FFF2-40B4-BE49-F238E27FC236}">
                <a16:creationId xmlns:a16="http://schemas.microsoft.com/office/drawing/2014/main" id="{78C4E4D7-4498-F7F1-83FB-4D564967EF8D}"/>
              </a:ext>
            </a:extLst>
          </p:cNvPr>
          <p:cNvSpPr txBox="1"/>
          <p:nvPr/>
        </p:nvSpPr>
        <p:spPr>
          <a:xfrm rot="16200000">
            <a:off x="4761915" y="6098088"/>
            <a:ext cx="255198" cy="369332"/>
          </a:xfrm>
          <a:prstGeom prst="rect">
            <a:avLst/>
          </a:prstGeom>
          <a:noFill/>
        </p:spPr>
        <p:txBody>
          <a:bodyPr wrap="none" rtlCol="0">
            <a:spAutoFit/>
          </a:bodyPr>
          <a:lstStyle/>
          <a:p>
            <a:r>
              <a:rPr lang="de-DE" dirty="0">
                <a:solidFill>
                  <a:schemeClr val="bg1"/>
                </a:solidFill>
                <a:latin typeface="Macklin Sans"/>
              </a:rPr>
              <a:t>-</a:t>
            </a:r>
            <a:endParaRPr lang="de-CH" dirty="0">
              <a:solidFill>
                <a:schemeClr val="bg1"/>
              </a:solidFill>
              <a:latin typeface="Macklin Sans"/>
            </a:endParaRPr>
          </a:p>
        </p:txBody>
      </p:sp>
      <p:sp>
        <p:nvSpPr>
          <p:cNvPr id="51" name="Untertitel 1">
            <a:extLst>
              <a:ext uri="{FF2B5EF4-FFF2-40B4-BE49-F238E27FC236}">
                <a16:creationId xmlns:a16="http://schemas.microsoft.com/office/drawing/2014/main" id="{EC7F2763-2FF4-6D3D-D0A3-CD980BCB2DA4}"/>
              </a:ext>
            </a:extLst>
          </p:cNvPr>
          <p:cNvSpPr>
            <a:spLocks noGrp="1"/>
          </p:cNvSpPr>
          <p:nvPr>
            <p:ph type="subTitle" idx="1"/>
          </p:nvPr>
        </p:nvSpPr>
        <p:spPr>
          <a:xfrm>
            <a:off x="376288" y="1364517"/>
            <a:ext cx="11504330" cy="283128"/>
          </a:xfrm>
        </p:spPr>
        <p:txBody>
          <a:bodyPr>
            <a:normAutofit lnSpcReduction="10000"/>
          </a:bodyPr>
          <a:lstStyle/>
          <a:p>
            <a:r>
              <a:rPr lang="de-DE" dirty="0"/>
              <a:t>Transformation ist immer gut</a:t>
            </a:r>
            <a:endParaRPr lang="de-CH" dirty="0"/>
          </a:p>
        </p:txBody>
      </p:sp>
      <p:pic>
        <p:nvPicPr>
          <p:cNvPr id="52" name="Grafik 51" descr="Gruppe von Männern mit einfarbiger Füllung">
            <a:extLst>
              <a:ext uri="{FF2B5EF4-FFF2-40B4-BE49-F238E27FC236}">
                <a16:creationId xmlns:a16="http://schemas.microsoft.com/office/drawing/2014/main" id="{1F0E7A19-7C7C-B7FE-39FE-92C50EEEA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pic>
        <p:nvPicPr>
          <p:cNvPr id="1026" name="Picture 2">
            <a:extLst>
              <a:ext uri="{FF2B5EF4-FFF2-40B4-BE49-F238E27FC236}">
                <a16:creationId xmlns:a16="http://schemas.microsoft.com/office/drawing/2014/main" id="{D5F2B520-895B-5FAD-DCE8-CF3DE64B4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944" y="1364517"/>
            <a:ext cx="9218112" cy="553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 Junior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a:bodyPr>
          <a:lstStyle/>
          <a:p>
            <a:r>
              <a:rPr lang="de-DE" dirty="0"/>
              <a:t>Wie wir Veränderungen meistern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de-DE" sz="2000" dirty="0"/>
              <a:t>Bildet Zweiergruppen. </a:t>
            </a:r>
          </a:p>
          <a:p>
            <a:pPr>
              <a:tabLst>
                <a:tab pos="534988" algn="l"/>
              </a:tabLst>
            </a:pPr>
            <a:r>
              <a:rPr lang="de-DE" sz="2000" dirty="0"/>
              <a:t>Überlegt Euch beide eine Situation, in der ihr Euch persönlich verändern</a:t>
            </a:r>
            <a:br>
              <a:rPr lang="de-DE" sz="2000" dirty="0"/>
            </a:br>
            <a:r>
              <a:rPr lang="de-DE" sz="2000" dirty="0"/>
              <a:t>musstet. </a:t>
            </a:r>
          </a:p>
          <a:p>
            <a:pPr>
              <a:tabLst>
                <a:tab pos="534988" algn="l"/>
              </a:tabLst>
            </a:pPr>
            <a:r>
              <a:rPr lang="de-DE" sz="2000" dirty="0"/>
              <a:t>Schildert Euch </a:t>
            </a:r>
            <a:r>
              <a:rPr lang="de-DE" sz="2000" dirty="0" err="1"/>
              <a:t>anschliessend</a:t>
            </a:r>
            <a:r>
              <a:rPr lang="de-DE" sz="2000" dirty="0"/>
              <a:t> gegenseitig Eure Situation:</a:t>
            </a:r>
            <a:br>
              <a:rPr lang="de-DE" sz="2000" dirty="0"/>
            </a:br>
            <a:r>
              <a:rPr lang="de-DE" sz="2000" dirty="0"/>
              <a:t>-	Was war die Ausgangslage? </a:t>
            </a:r>
            <a:br>
              <a:rPr lang="de-DE" sz="2000" dirty="0"/>
            </a:br>
            <a:r>
              <a:rPr lang="de-DE" sz="2000" dirty="0"/>
              <a:t>-	Was habe ich gemacht?</a:t>
            </a:r>
            <a:br>
              <a:rPr lang="de-DE" sz="2000" dirty="0"/>
            </a:br>
            <a:r>
              <a:rPr lang="de-DE" sz="2000" dirty="0"/>
              <a:t>-	Was war schlussendlich das Resultat?</a:t>
            </a:r>
          </a:p>
          <a:p>
            <a:pPr>
              <a:tabLst>
                <a:tab pos="538163" algn="l"/>
              </a:tabLst>
            </a:pPr>
            <a:r>
              <a:rPr lang="de-DE" sz="2000" dirty="0"/>
              <a:t>Gebt Euch sodann gegenseitig Feedback: </a:t>
            </a:r>
            <a:br>
              <a:rPr lang="de-DE" sz="2000" dirty="0"/>
            </a:br>
            <a:r>
              <a:rPr lang="de-DE" sz="2000" dirty="0"/>
              <a:t>-	Welche Eigenschaften hast Du beim Zuhören </a:t>
            </a:r>
            <a:br>
              <a:rPr lang="de-DE" sz="2000" dirty="0"/>
            </a:br>
            <a:r>
              <a:rPr lang="de-DE" sz="2000" dirty="0"/>
              <a:t>	bei der anderen Person erkannt?</a:t>
            </a:r>
            <a:br>
              <a:rPr lang="de-DE" sz="2000" dirty="0"/>
            </a:br>
            <a:r>
              <a:rPr lang="de-DE" sz="2000" dirty="0"/>
              <a:t>-	Was zeichnet sie besonders aus?</a:t>
            </a:r>
          </a:p>
          <a:p>
            <a:r>
              <a:rPr lang="de-DE" sz="2000" dirty="0"/>
              <a:t>Anschließend kehren alle ins Plenum zurück und wir tauschen unsere Erfahrungen aus. </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CH" dirty="0"/>
              <a:t>Mit Veränderungen umgehen</a:t>
            </a:r>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929</Words>
  <Application>Microsoft Office PowerPoint</Application>
  <PresentationFormat>Breitbild</PresentationFormat>
  <Paragraphs>150</Paragraphs>
  <Slides>16</Slides>
  <Notes>7</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16</vt:i4>
      </vt:variant>
    </vt:vector>
  </HeadingPairs>
  <TitlesOfParts>
    <vt:vector size="24" baseType="lpstr">
      <vt:lpstr>Arial</vt:lpstr>
      <vt:lpstr>Calibri</vt:lpstr>
      <vt:lpstr>Macklin Sans</vt:lpstr>
      <vt:lpstr>Beginning &amp; End</vt:lpstr>
      <vt:lpstr>Chapters</vt:lpstr>
      <vt:lpstr>Agenda</vt:lpstr>
      <vt:lpstr>Safety First</vt:lpstr>
      <vt:lpstr>Content</vt:lpstr>
      <vt:lpstr>Workshop 6: Mit Veränderungen umgehen</vt:lpstr>
      <vt:lpstr>Druck vermindern, Führung verbessern</vt:lpstr>
      <vt:lpstr>Agenda</vt:lpstr>
      <vt:lpstr>Wer wir sind</vt:lpstr>
      <vt:lpstr>Wer wir sind</vt:lpstr>
      <vt:lpstr>Ziele heute</vt:lpstr>
      <vt:lpstr>Warum braucht es Veränderungen?</vt:lpstr>
      <vt:lpstr>Wie wir Veränderungen meistern</vt:lpstr>
      <vt:lpstr>Wie wir Veränderungen meistern</vt:lpstr>
      <vt:lpstr>Wie wir Veränderungen meistern</vt:lpstr>
      <vt:lpstr>Wie wir Veränderungen meistern</vt:lpstr>
      <vt:lpstr>Wovon ich mich verabschieden darf</vt:lpstr>
      <vt:lpstr>Wovon ich mich verabschieden darf</vt:lpstr>
      <vt:lpstr>Vom Feedback zum Feedforward</vt:lpstr>
      <vt:lpstr>Interaktives Feedback</vt:lpstr>
      <vt:lpstr>Vielen Dank für Dein Mitgestalten!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28</cp:revision>
  <cp:lastPrinted>2021-11-17T11:33:30Z</cp:lastPrinted>
  <dcterms:created xsi:type="dcterms:W3CDTF">2022-02-08T17:20:07Z</dcterms:created>
  <dcterms:modified xsi:type="dcterms:W3CDTF">2024-01-11T11:49:45Z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